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2" r:id="rId3"/>
    <p:sldId id="263" r:id="rId4"/>
    <p:sldId id="264" r:id="rId5"/>
    <p:sldId id="265" r:id="rId6"/>
    <p:sldId id="266" r:id="rId7"/>
    <p:sldId id="268" r:id="rId8"/>
    <p:sldId id="27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502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66AD2A-BC68-4CC0-A5AA-61B3A96FB280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FB1F598-BBF7-42E4-91A2-5A065D79BB19}">
      <dgm:prSet phldrT="[Text]"/>
      <dgm:spPr/>
      <dgm:t>
        <a:bodyPr/>
        <a:lstStyle/>
        <a:p>
          <a:r>
            <a:rPr lang="en-US" dirty="0" smtClean="0"/>
            <a:t>Bu’uuraalee </a:t>
          </a:r>
          <a:r>
            <a:rPr lang="en-US" dirty="0" err="1" smtClean="0"/>
            <a:t>Qulqullinaa</a:t>
          </a:r>
          <a:endParaRPr lang="en-US" dirty="0"/>
        </a:p>
      </dgm:t>
    </dgm:pt>
    <dgm:pt modelId="{A7C29641-0E76-4FAE-9EF0-F8A1F95676F7}" type="parTrans" cxnId="{2B3C1B3F-EE1A-43CE-B240-0E0686F3CF40}">
      <dgm:prSet/>
      <dgm:spPr/>
      <dgm:t>
        <a:bodyPr/>
        <a:lstStyle/>
        <a:p>
          <a:endParaRPr lang="en-US"/>
        </a:p>
      </dgm:t>
    </dgm:pt>
    <dgm:pt modelId="{A4CDF505-87CC-45C5-8D60-A2EB070EA320}" type="sibTrans" cxnId="{2B3C1B3F-EE1A-43CE-B240-0E0686F3CF40}">
      <dgm:prSet/>
      <dgm:spPr/>
      <dgm:t>
        <a:bodyPr/>
        <a:lstStyle/>
        <a:p>
          <a:endParaRPr lang="en-US"/>
        </a:p>
      </dgm:t>
    </dgm:pt>
    <dgm:pt modelId="{94C291C7-5412-4009-9E21-DBDE03FF8ED7}">
      <dgm:prSet phldrT="[Text]"/>
      <dgm:spPr/>
      <dgm:t>
        <a:bodyPr/>
        <a:lstStyle/>
        <a:p>
          <a:r>
            <a:rPr lang="en-US" dirty="0" err="1" smtClean="0"/>
            <a:t>Sirna</a:t>
          </a:r>
          <a:r>
            <a:rPr lang="en-US" dirty="0" smtClean="0"/>
            <a:t> </a:t>
          </a:r>
          <a:r>
            <a:rPr lang="en-US" dirty="0" err="1" smtClean="0"/>
            <a:t>safaraa</a:t>
          </a:r>
          <a:endParaRPr lang="en-US" dirty="0"/>
        </a:p>
      </dgm:t>
    </dgm:pt>
    <dgm:pt modelId="{A38662AF-DADB-4F73-B6FB-41C057451CE9}" type="parTrans" cxnId="{ED940DD2-8BEE-4CD8-9D9A-772A73231952}">
      <dgm:prSet/>
      <dgm:spPr/>
      <dgm:t>
        <a:bodyPr/>
        <a:lstStyle/>
        <a:p>
          <a:endParaRPr lang="en-US"/>
        </a:p>
      </dgm:t>
    </dgm:pt>
    <dgm:pt modelId="{F262857C-EE3A-4FED-A22D-6862A0CAE1BD}" type="sibTrans" cxnId="{ED940DD2-8BEE-4CD8-9D9A-772A73231952}">
      <dgm:prSet/>
      <dgm:spPr/>
      <dgm:t>
        <a:bodyPr/>
        <a:lstStyle/>
        <a:p>
          <a:endParaRPr lang="en-US"/>
        </a:p>
      </dgm:t>
    </dgm:pt>
    <dgm:pt modelId="{CF8E0D80-03A2-466E-9A69-BFB24B3921B2}">
      <dgm:prSet phldrT="[Text]"/>
      <dgm:spPr/>
      <dgm:t>
        <a:bodyPr/>
        <a:lstStyle/>
        <a:p>
          <a:r>
            <a:rPr lang="en-US" dirty="0" err="1" smtClean="0"/>
            <a:t>Madaallii</a:t>
          </a:r>
          <a:r>
            <a:rPr lang="en-US" dirty="0" smtClean="0"/>
            <a:t> </a:t>
          </a:r>
          <a:r>
            <a:rPr lang="en-US" dirty="0" err="1" smtClean="0"/>
            <a:t>Mijatummaa</a:t>
          </a:r>
          <a:endParaRPr lang="en-US" dirty="0"/>
        </a:p>
      </dgm:t>
    </dgm:pt>
    <dgm:pt modelId="{73A98DB4-C2BC-4759-8C58-8E8332997AE1}" type="parTrans" cxnId="{B6F788FE-D0E3-46EC-B287-50EEDF21E326}">
      <dgm:prSet/>
      <dgm:spPr/>
      <dgm:t>
        <a:bodyPr/>
        <a:lstStyle/>
        <a:p>
          <a:endParaRPr lang="en-US"/>
        </a:p>
      </dgm:t>
    </dgm:pt>
    <dgm:pt modelId="{9B69392A-9E27-4BFA-87C8-D9A4C0BE3D1A}" type="sibTrans" cxnId="{B6F788FE-D0E3-46EC-B287-50EEDF21E326}">
      <dgm:prSet/>
      <dgm:spPr/>
      <dgm:t>
        <a:bodyPr/>
        <a:lstStyle/>
        <a:p>
          <a:endParaRPr lang="en-US"/>
        </a:p>
      </dgm:t>
    </dgm:pt>
    <dgm:pt modelId="{0EC69EDC-96CA-4D37-A798-D319AE45EAFD}">
      <dgm:prSet phldrT="[Text]"/>
      <dgm:spPr/>
      <dgm:t>
        <a:bodyPr/>
        <a:lstStyle/>
        <a:p>
          <a:r>
            <a:rPr lang="en-US" dirty="0" err="1" smtClean="0"/>
            <a:t>Beekamtii</a:t>
          </a:r>
          <a:r>
            <a:rPr lang="en-US" dirty="0" smtClean="0"/>
            <a:t> </a:t>
          </a:r>
          <a:r>
            <a:rPr lang="en-US" dirty="0" err="1" smtClean="0"/>
            <a:t>kennuu</a:t>
          </a:r>
          <a:endParaRPr lang="en-US" dirty="0"/>
        </a:p>
      </dgm:t>
    </dgm:pt>
    <dgm:pt modelId="{C9C88C88-AD22-49F1-8408-188435A7BB2C}" type="parTrans" cxnId="{52DA2A8F-C85C-497F-971C-8AB446F27C5E}">
      <dgm:prSet/>
      <dgm:spPr/>
      <dgm:t>
        <a:bodyPr/>
        <a:lstStyle/>
        <a:p>
          <a:endParaRPr lang="en-US"/>
        </a:p>
      </dgm:t>
    </dgm:pt>
    <dgm:pt modelId="{1DF7521F-DB4C-46E6-AA0A-449BA9D3AA48}" type="sibTrans" cxnId="{52DA2A8F-C85C-497F-971C-8AB446F27C5E}">
      <dgm:prSet/>
      <dgm:spPr/>
      <dgm:t>
        <a:bodyPr/>
        <a:lstStyle/>
        <a:p>
          <a:endParaRPr lang="en-US"/>
        </a:p>
      </dgm:t>
    </dgm:pt>
    <dgm:pt modelId="{C1F5DBA4-BF4F-4126-B002-6E67D9BD3F5D}">
      <dgm:prSet phldrT="[Text]"/>
      <dgm:spPr/>
      <dgm:t>
        <a:bodyPr/>
        <a:lstStyle/>
        <a:p>
          <a:r>
            <a:rPr lang="en-US" dirty="0" err="1" smtClean="0"/>
            <a:t>Sadarkaa</a:t>
          </a:r>
          <a:endParaRPr lang="en-US" dirty="0"/>
        </a:p>
      </dgm:t>
    </dgm:pt>
    <dgm:pt modelId="{CC2A47F5-8EF7-493D-A77C-4313D20E0DFC}" type="parTrans" cxnId="{C66B6512-25AD-4F4C-8291-AACC71F3EE76}">
      <dgm:prSet/>
      <dgm:spPr/>
      <dgm:t>
        <a:bodyPr/>
        <a:lstStyle/>
        <a:p>
          <a:endParaRPr lang="en-US"/>
        </a:p>
      </dgm:t>
    </dgm:pt>
    <dgm:pt modelId="{E6508FA9-696F-4046-A6EA-451042B6B2FD}" type="sibTrans" cxnId="{C66B6512-25AD-4F4C-8291-AACC71F3EE76}">
      <dgm:prSet/>
      <dgm:spPr/>
      <dgm:t>
        <a:bodyPr/>
        <a:lstStyle/>
        <a:p>
          <a:endParaRPr lang="en-US"/>
        </a:p>
      </dgm:t>
    </dgm:pt>
    <dgm:pt modelId="{D5E0E59C-2640-4EEA-A508-E12801F53D60}" type="pres">
      <dgm:prSet presAssocID="{3D66AD2A-BC68-4CC0-A5AA-61B3A96FB28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8A7EB0C-5B7C-43F3-9196-9740E7F7B718}" type="pres">
      <dgm:prSet presAssocID="{5FB1F598-BBF7-42E4-91A2-5A065D79BB19}" presName="centerShape" presStyleLbl="node0" presStyleIdx="0" presStyleCnt="1"/>
      <dgm:spPr/>
      <dgm:t>
        <a:bodyPr/>
        <a:lstStyle/>
        <a:p>
          <a:endParaRPr lang="en-US"/>
        </a:p>
      </dgm:t>
    </dgm:pt>
    <dgm:pt modelId="{E3E1E043-4B1D-4C95-819D-453564490EC0}" type="pres">
      <dgm:prSet presAssocID="{A38662AF-DADB-4F73-B6FB-41C057451CE9}" presName="parTrans" presStyleLbl="sibTrans2D1" presStyleIdx="0" presStyleCnt="4"/>
      <dgm:spPr/>
      <dgm:t>
        <a:bodyPr/>
        <a:lstStyle/>
        <a:p>
          <a:endParaRPr lang="en-US"/>
        </a:p>
      </dgm:t>
    </dgm:pt>
    <dgm:pt modelId="{100E46D9-A864-4878-8D27-8BBC55FCAA00}" type="pres">
      <dgm:prSet presAssocID="{A38662AF-DADB-4F73-B6FB-41C057451CE9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19D8E67E-7B3E-4069-9B57-574C0AB8226D}" type="pres">
      <dgm:prSet presAssocID="{94C291C7-5412-4009-9E21-DBDE03FF8ED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22BE7E-208F-4638-A2DB-2A013A83EB61}" type="pres">
      <dgm:prSet presAssocID="{73A98DB4-C2BC-4759-8C58-8E8332997AE1}" presName="parTrans" presStyleLbl="sibTrans2D1" presStyleIdx="1" presStyleCnt="4"/>
      <dgm:spPr/>
      <dgm:t>
        <a:bodyPr/>
        <a:lstStyle/>
        <a:p>
          <a:endParaRPr lang="en-US"/>
        </a:p>
      </dgm:t>
    </dgm:pt>
    <dgm:pt modelId="{EF6D6342-0603-4CD4-9395-1CE1BC2401EC}" type="pres">
      <dgm:prSet presAssocID="{73A98DB4-C2BC-4759-8C58-8E8332997AE1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9B7A9314-43DD-4444-9AC9-30C7B87E7D82}" type="pres">
      <dgm:prSet presAssocID="{CF8E0D80-03A2-466E-9A69-BFB24B3921B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46737E-AA3C-4A76-A5A0-9B99A19F795F}" type="pres">
      <dgm:prSet presAssocID="{C9C88C88-AD22-49F1-8408-188435A7BB2C}" presName="parTrans" presStyleLbl="sibTrans2D1" presStyleIdx="2" presStyleCnt="4"/>
      <dgm:spPr/>
      <dgm:t>
        <a:bodyPr/>
        <a:lstStyle/>
        <a:p>
          <a:endParaRPr lang="en-US"/>
        </a:p>
      </dgm:t>
    </dgm:pt>
    <dgm:pt modelId="{39DCF991-D4FF-49BE-8004-D82AFA129F6A}" type="pres">
      <dgm:prSet presAssocID="{C9C88C88-AD22-49F1-8408-188435A7BB2C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1E7BC02D-29C6-4FEF-A48F-4F6F580AAC06}" type="pres">
      <dgm:prSet presAssocID="{0EC69EDC-96CA-4D37-A798-D319AE45EAF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415177-54E4-49CB-8EF4-9BD53A9E1743}" type="pres">
      <dgm:prSet presAssocID="{CC2A47F5-8EF7-493D-A77C-4313D20E0DFC}" presName="parTrans" presStyleLbl="sibTrans2D1" presStyleIdx="3" presStyleCnt="4"/>
      <dgm:spPr/>
      <dgm:t>
        <a:bodyPr/>
        <a:lstStyle/>
        <a:p>
          <a:endParaRPr lang="en-US"/>
        </a:p>
      </dgm:t>
    </dgm:pt>
    <dgm:pt modelId="{E35A674A-F67B-48DB-A276-9D4CBAC7500D}" type="pres">
      <dgm:prSet presAssocID="{CC2A47F5-8EF7-493D-A77C-4313D20E0DFC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469D0388-B577-490C-9704-33D2B2D49668}" type="pres">
      <dgm:prSet presAssocID="{C1F5DBA4-BF4F-4126-B002-6E67D9BD3F5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1B79CBC-E049-406F-8EE6-69C20D833D86}" type="presOf" srcId="{CF8E0D80-03A2-466E-9A69-BFB24B3921B2}" destId="{9B7A9314-43DD-4444-9AC9-30C7B87E7D82}" srcOrd="0" destOrd="0" presId="urn:microsoft.com/office/officeart/2005/8/layout/radial5"/>
    <dgm:cxn modelId="{5DE60029-F729-4CF8-980F-C4C99CC0BA67}" type="presOf" srcId="{73A98DB4-C2BC-4759-8C58-8E8332997AE1}" destId="{EF6D6342-0603-4CD4-9395-1CE1BC2401EC}" srcOrd="1" destOrd="0" presId="urn:microsoft.com/office/officeart/2005/8/layout/radial5"/>
    <dgm:cxn modelId="{6B36649C-1C7B-4263-8EEA-0D8CDEC931C3}" type="presOf" srcId="{C1F5DBA4-BF4F-4126-B002-6E67D9BD3F5D}" destId="{469D0388-B577-490C-9704-33D2B2D49668}" srcOrd="0" destOrd="0" presId="urn:microsoft.com/office/officeart/2005/8/layout/radial5"/>
    <dgm:cxn modelId="{60AABD55-659E-491F-8BFF-4925081A740D}" type="presOf" srcId="{CC2A47F5-8EF7-493D-A77C-4313D20E0DFC}" destId="{89415177-54E4-49CB-8EF4-9BD53A9E1743}" srcOrd="0" destOrd="0" presId="urn:microsoft.com/office/officeart/2005/8/layout/radial5"/>
    <dgm:cxn modelId="{F3744AAC-97B0-41D9-A61A-08950EA70D09}" type="presOf" srcId="{73A98DB4-C2BC-4759-8C58-8E8332997AE1}" destId="{7B22BE7E-208F-4638-A2DB-2A013A83EB61}" srcOrd="0" destOrd="0" presId="urn:microsoft.com/office/officeart/2005/8/layout/radial5"/>
    <dgm:cxn modelId="{0BC4ED59-E5D9-461D-9FA4-0D302699992B}" type="presOf" srcId="{A38662AF-DADB-4F73-B6FB-41C057451CE9}" destId="{E3E1E043-4B1D-4C95-819D-453564490EC0}" srcOrd="0" destOrd="0" presId="urn:microsoft.com/office/officeart/2005/8/layout/radial5"/>
    <dgm:cxn modelId="{FB00D149-62DB-41CC-845F-8D0A47A972DA}" type="presOf" srcId="{3D66AD2A-BC68-4CC0-A5AA-61B3A96FB280}" destId="{D5E0E59C-2640-4EEA-A508-E12801F53D60}" srcOrd="0" destOrd="0" presId="urn:microsoft.com/office/officeart/2005/8/layout/radial5"/>
    <dgm:cxn modelId="{82175ECB-2AEC-4566-96BB-A255E48C3414}" type="presOf" srcId="{C9C88C88-AD22-49F1-8408-188435A7BB2C}" destId="{C446737E-AA3C-4A76-A5A0-9B99A19F795F}" srcOrd="0" destOrd="0" presId="urn:microsoft.com/office/officeart/2005/8/layout/radial5"/>
    <dgm:cxn modelId="{46BB2649-4FDF-4B85-AED7-65B6D25BA738}" type="presOf" srcId="{A38662AF-DADB-4F73-B6FB-41C057451CE9}" destId="{100E46D9-A864-4878-8D27-8BBC55FCAA00}" srcOrd="1" destOrd="0" presId="urn:microsoft.com/office/officeart/2005/8/layout/radial5"/>
    <dgm:cxn modelId="{52DA2A8F-C85C-497F-971C-8AB446F27C5E}" srcId="{5FB1F598-BBF7-42E4-91A2-5A065D79BB19}" destId="{0EC69EDC-96CA-4D37-A798-D319AE45EAFD}" srcOrd="2" destOrd="0" parTransId="{C9C88C88-AD22-49F1-8408-188435A7BB2C}" sibTransId="{1DF7521F-DB4C-46E6-AA0A-449BA9D3AA48}"/>
    <dgm:cxn modelId="{B6F788FE-D0E3-46EC-B287-50EEDF21E326}" srcId="{5FB1F598-BBF7-42E4-91A2-5A065D79BB19}" destId="{CF8E0D80-03A2-466E-9A69-BFB24B3921B2}" srcOrd="1" destOrd="0" parTransId="{73A98DB4-C2BC-4759-8C58-8E8332997AE1}" sibTransId="{9B69392A-9E27-4BFA-87C8-D9A4C0BE3D1A}"/>
    <dgm:cxn modelId="{728B2C2E-8EE5-4E30-83A7-3783183F2303}" type="presOf" srcId="{C9C88C88-AD22-49F1-8408-188435A7BB2C}" destId="{39DCF991-D4FF-49BE-8004-D82AFA129F6A}" srcOrd="1" destOrd="0" presId="urn:microsoft.com/office/officeart/2005/8/layout/radial5"/>
    <dgm:cxn modelId="{F40FA28F-2EAA-4E94-ACAB-AC06FE4C3DA2}" type="presOf" srcId="{94C291C7-5412-4009-9E21-DBDE03FF8ED7}" destId="{19D8E67E-7B3E-4069-9B57-574C0AB8226D}" srcOrd="0" destOrd="0" presId="urn:microsoft.com/office/officeart/2005/8/layout/radial5"/>
    <dgm:cxn modelId="{2B3C1B3F-EE1A-43CE-B240-0E0686F3CF40}" srcId="{3D66AD2A-BC68-4CC0-A5AA-61B3A96FB280}" destId="{5FB1F598-BBF7-42E4-91A2-5A065D79BB19}" srcOrd="0" destOrd="0" parTransId="{A7C29641-0E76-4FAE-9EF0-F8A1F95676F7}" sibTransId="{A4CDF505-87CC-45C5-8D60-A2EB070EA320}"/>
    <dgm:cxn modelId="{5D3F354A-94EA-4678-9101-921EF25E77AF}" type="presOf" srcId="{0EC69EDC-96CA-4D37-A798-D319AE45EAFD}" destId="{1E7BC02D-29C6-4FEF-A48F-4F6F580AAC06}" srcOrd="0" destOrd="0" presId="urn:microsoft.com/office/officeart/2005/8/layout/radial5"/>
    <dgm:cxn modelId="{C66B6512-25AD-4F4C-8291-AACC71F3EE76}" srcId="{5FB1F598-BBF7-42E4-91A2-5A065D79BB19}" destId="{C1F5DBA4-BF4F-4126-B002-6E67D9BD3F5D}" srcOrd="3" destOrd="0" parTransId="{CC2A47F5-8EF7-493D-A77C-4313D20E0DFC}" sibTransId="{E6508FA9-696F-4046-A6EA-451042B6B2FD}"/>
    <dgm:cxn modelId="{6795CA17-A807-46AA-9CAD-EDB1569A284A}" type="presOf" srcId="{CC2A47F5-8EF7-493D-A77C-4313D20E0DFC}" destId="{E35A674A-F67B-48DB-A276-9D4CBAC7500D}" srcOrd="1" destOrd="0" presId="urn:microsoft.com/office/officeart/2005/8/layout/radial5"/>
    <dgm:cxn modelId="{46394147-5A19-4DB8-8732-975A591576F8}" type="presOf" srcId="{5FB1F598-BBF7-42E4-91A2-5A065D79BB19}" destId="{E8A7EB0C-5B7C-43F3-9196-9740E7F7B718}" srcOrd="0" destOrd="0" presId="urn:microsoft.com/office/officeart/2005/8/layout/radial5"/>
    <dgm:cxn modelId="{ED940DD2-8BEE-4CD8-9D9A-772A73231952}" srcId="{5FB1F598-BBF7-42E4-91A2-5A065D79BB19}" destId="{94C291C7-5412-4009-9E21-DBDE03FF8ED7}" srcOrd="0" destOrd="0" parTransId="{A38662AF-DADB-4F73-B6FB-41C057451CE9}" sibTransId="{F262857C-EE3A-4FED-A22D-6862A0CAE1BD}"/>
    <dgm:cxn modelId="{4F24A377-AF3B-4C99-8A71-1A7D6BEAE4DA}" type="presParOf" srcId="{D5E0E59C-2640-4EEA-A508-E12801F53D60}" destId="{E8A7EB0C-5B7C-43F3-9196-9740E7F7B718}" srcOrd="0" destOrd="0" presId="urn:microsoft.com/office/officeart/2005/8/layout/radial5"/>
    <dgm:cxn modelId="{5F3E861F-7525-42A9-9F4F-7FB223502C96}" type="presParOf" srcId="{D5E0E59C-2640-4EEA-A508-E12801F53D60}" destId="{E3E1E043-4B1D-4C95-819D-453564490EC0}" srcOrd="1" destOrd="0" presId="urn:microsoft.com/office/officeart/2005/8/layout/radial5"/>
    <dgm:cxn modelId="{9CB738F5-CD4C-4220-A7FA-E530CC970954}" type="presParOf" srcId="{E3E1E043-4B1D-4C95-819D-453564490EC0}" destId="{100E46D9-A864-4878-8D27-8BBC55FCAA00}" srcOrd="0" destOrd="0" presId="urn:microsoft.com/office/officeart/2005/8/layout/radial5"/>
    <dgm:cxn modelId="{E507B264-B919-416E-AE13-2996043917A2}" type="presParOf" srcId="{D5E0E59C-2640-4EEA-A508-E12801F53D60}" destId="{19D8E67E-7B3E-4069-9B57-574C0AB8226D}" srcOrd="2" destOrd="0" presId="urn:microsoft.com/office/officeart/2005/8/layout/radial5"/>
    <dgm:cxn modelId="{58545750-A1F6-4B4C-88F4-FFE4B399FBD5}" type="presParOf" srcId="{D5E0E59C-2640-4EEA-A508-E12801F53D60}" destId="{7B22BE7E-208F-4638-A2DB-2A013A83EB61}" srcOrd="3" destOrd="0" presId="urn:microsoft.com/office/officeart/2005/8/layout/radial5"/>
    <dgm:cxn modelId="{8AFB1173-02D0-4BBC-9E5A-DCF144DABED5}" type="presParOf" srcId="{7B22BE7E-208F-4638-A2DB-2A013A83EB61}" destId="{EF6D6342-0603-4CD4-9395-1CE1BC2401EC}" srcOrd="0" destOrd="0" presId="urn:microsoft.com/office/officeart/2005/8/layout/radial5"/>
    <dgm:cxn modelId="{B950C254-BBB7-4434-84F9-CFAB26B80793}" type="presParOf" srcId="{D5E0E59C-2640-4EEA-A508-E12801F53D60}" destId="{9B7A9314-43DD-4444-9AC9-30C7B87E7D82}" srcOrd="4" destOrd="0" presId="urn:microsoft.com/office/officeart/2005/8/layout/radial5"/>
    <dgm:cxn modelId="{E395B64E-E979-47B1-8684-BB72CAFE8DD0}" type="presParOf" srcId="{D5E0E59C-2640-4EEA-A508-E12801F53D60}" destId="{C446737E-AA3C-4A76-A5A0-9B99A19F795F}" srcOrd="5" destOrd="0" presId="urn:microsoft.com/office/officeart/2005/8/layout/radial5"/>
    <dgm:cxn modelId="{D874CD48-7460-4189-A471-9BA5A8F72048}" type="presParOf" srcId="{C446737E-AA3C-4A76-A5A0-9B99A19F795F}" destId="{39DCF991-D4FF-49BE-8004-D82AFA129F6A}" srcOrd="0" destOrd="0" presId="urn:microsoft.com/office/officeart/2005/8/layout/radial5"/>
    <dgm:cxn modelId="{579565C1-F769-4C63-A824-F52FD80600D9}" type="presParOf" srcId="{D5E0E59C-2640-4EEA-A508-E12801F53D60}" destId="{1E7BC02D-29C6-4FEF-A48F-4F6F580AAC06}" srcOrd="6" destOrd="0" presId="urn:microsoft.com/office/officeart/2005/8/layout/radial5"/>
    <dgm:cxn modelId="{02DD57C8-96CE-48ED-9B3E-1CDF9EDD8FC9}" type="presParOf" srcId="{D5E0E59C-2640-4EEA-A508-E12801F53D60}" destId="{89415177-54E4-49CB-8EF4-9BD53A9E1743}" srcOrd="7" destOrd="0" presId="urn:microsoft.com/office/officeart/2005/8/layout/radial5"/>
    <dgm:cxn modelId="{555A76A1-4174-4143-A8A5-6165DD78BCF5}" type="presParOf" srcId="{89415177-54E4-49CB-8EF4-9BD53A9E1743}" destId="{E35A674A-F67B-48DB-A276-9D4CBAC7500D}" srcOrd="0" destOrd="0" presId="urn:microsoft.com/office/officeart/2005/8/layout/radial5"/>
    <dgm:cxn modelId="{9B01F392-3124-4937-8A7A-61662C823A91}" type="presParOf" srcId="{D5E0E59C-2640-4EEA-A508-E12801F53D60}" destId="{469D0388-B577-490C-9704-33D2B2D49668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57EC3E-89F9-47B2-AB65-20967242D3BA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1B587806-DDBF-4E5C-BA4A-603F48CB5B27}">
      <dgm:prSet phldrT="[Text]"/>
      <dgm:spPr/>
      <dgm:t>
        <a:bodyPr/>
        <a:lstStyle/>
        <a:p>
          <a:r>
            <a:rPr lang="en-US" dirty="0" err="1" smtClean="0"/>
            <a:t>Sirna</a:t>
          </a:r>
          <a:r>
            <a:rPr lang="en-US" dirty="0" smtClean="0"/>
            <a:t> </a:t>
          </a:r>
          <a:r>
            <a:rPr lang="en-US" dirty="0" err="1" smtClean="0"/>
            <a:t>safaraa</a:t>
          </a:r>
          <a:r>
            <a:rPr lang="en-US" dirty="0" smtClean="0"/>
            <a:t> </a:t>
          </a:r>
          <a:r>
            <a:rPr lang="en-US" dirty="0" err="1" smtClean="0"/>
            <a:t>industrawaa</a:t>
          </a:r>
          <a:endParaRPr lang="en-US" dirty="0"/>
        </a:p>
      </dgm:t>
    </dgm:pt>
    <dgm:pt modelId="{5E55D2F3-1635-4595-A3B8-F05D9749A96B}" type="parTrans" cxnId="{75FA5C64-6F1A-4D8D-9228-F87F400F6A32}">
      <dgm:prSet/>
      <dgm:spPr/>
      <dgm:t>
        <a:bodyPr/>
        <a:lstStyle/>
        <a:p>
          <a:endParaRPr lang="en-US"/>
        </a:p>
      </dgm:t>
    </dgm:pt>
    <dgm:pt modelId="{AD664131-F9FE-4FDE-A44A-A25B447C7491}" type="sibTrans" cxnId="{75FA5C64-6F1A-4D8D-9228-F87F400F6A32}">
      <dgm:prSet/>
      <dgm:spPr/>
      <dgm:t>
        <a:bodyPr/>
        <a:lstStyle/>
        <a:p>
          <a:endParaRPr lang="en-US"/>
        </a:p>
      </dgm:t>
    </dgm:pt>
    <dgm:pt modelId="{31183377-7F2A-42EB-9EF6-DC3543BFC838}">
      <dgm:prSet phldrT="[Text]"/>
      <dgm:spPr/>
      <dgm:t>
        <a:bodyPr/>
        <a:lstStyle/>
        <a:p>
          <a:r>
            <a:rPr lang="en-US" dirty="0" err="1" smtClean="0"/>
            <a:t>Sirna</a:t>
          </a:r>
          <a:r>
            <a:rPr lang="en-US" dirty="0" smtClean="0"/>
            <a:t> </a:t>
          </a:r>
          <a:r>
            <a:rPr lang="en-US" dirty="0" err="1" smtClean="0"/>
            <a:t>safaraa</a:t>
          </a:r>
          <a:r>
            <a:rPr lang="en-US" dirty="0" smtClean="0"/>
            <a:t> </a:t>
          </a:r>
          <a:r>
            <a:rPr lang="en-US" dirty="0" err="1" smtClean="0"/>
            <a:t>saayinsawaa</a:t>
          </a:r>
          <a:endParaRPr lang="en-US" dirty="0"/>
        </a:p>
      </dgm:t>
    </dgm:pt>
    <dgm:pt modelId="{6B623EDC-BECF-4858-91B8-F2E0542BBE82}" type="parTrans" cxnId="{0001271D-464F-4E4E-80DA-BB3A3398954E}">
      <dgm:prSet/>
      <dgm:spPr/>
      <dgm:t>
        <a:bodyPr/>
        <a:lstStyle/>
        <a:p>
          <a:endParaRPr lang="en-US"/>
        </a:p>
      </dgm:t>
    </dgm:pt>
    <dgm:pt modelId="{DAF8A946-C011-4856-91AA-E24C10A51E0A}" type="sibTrans" cxnId="{0001271D-464F-4E4E-80DA-BB3A3398954E}">
      <dgm:prSet/>
      <dgm:spPr/>
      <dgm:t>
        <a:bodyPr/>
        <a:lstStyle/>
        <a:p>
          <a:endParaRPr lang="en-US"/>
        </a:p>
      </dgm:t>
    </dgm:pt>
    <dgm:pt modelId="{7CD20246-4650-4B22-955B-FA83753E1F46}">
      <dgm:prSet phldrT="[Text]"/>
      <dgm:spPr/>
      <dgm:t>
        <a:bodyPr/>
        <a:lstStyle/>
        <a:p>
          <a:r>
            <a:rPr lang="en-US" dirty="0" err="1" smtClean="0"/>
            <a:t>Sirna</a:t>
          </a:r>
          <a:r>
            <a:rPr lang="en-US" dirty="0" smtClean="0"/>
            <a:t> </a:t>
          </a:r>
          <a:r>
            <a:rPr lang="en-US" dirty="0" err="1" smtClean="0"/>
            <a:t>safaraa</a:t>
          </a:r>
          <a:r>
            <a:rPr lang="en-US" dirty="0" smtClean="0"/>
            <a:t> </a:t>
          </a:r>
          <a:r>
            <a:rPr lang="en-US" dirty="0" err="1" smtClean="0"/>
            <a:t>seerawaa</a:t>
          </a:r>
          <a:endParaRPr lang="en-US" dirty="0"/>
        </a:p>
      </dgm:t>
    </dgm:pt>
    <dgm:pt modelId="{EAD7AC0D-8357-4432-98CD-BAAFA102E09A}" type="parTrans" cxnId="{20B492C2-3AFD-459B-8C4A-E4D1E033C89A}">
      <dgm:prSet/>
      <dgm:spPr/>
      <dgm:t>
        <a:bodyPr/>
        <a:lstStyle/>
        <a:p>
          <a:endParaRPr lang="en-US"/>
        </a:p>
      </dgm:t>
    </dgm:pt>
    <dgm:pt modelId="{01567F88-E803-4A06-AF4B-9DEF6899AFB8}" type="sibTrans" cxnId="{20B492C2-3AFD-459B-8C4A-E4D1E033C89A}">
      <dgm:prSet/>
      <dgm:spPr/>
      <dgm:t>
        <a:bodyPr/>
        <a:lstStyle/>
        <a:p>
          <a:endParaRPr lang="en-US"/>
        </a:p>
      </dgm:t>
    </dgm:pt>
    <dgm:pt modelId="{0EB85FBE-9A33-4396-9B02-93D78300DFE0}" type="pres">
      <dgm:prSet presAssocID="{DA57EC3E-89F9-47B2-AB65-20967242D3BA}" presName="compositeShape" presStyleCnt="0">
        <dgm:presLayoutVars>
          <dgm:chMax val="7"/>
          <dgm:dir/>
          <dgm:resizeHandles val="exact"/>
        </dgm:presLayoutVars>
      </dgm:prSet>
      <dgm:spPr/>
    </dgm:pt>
    <dgm:pt modelId="{4E5A1A8C-C816-4258-944D-0E227B0C7565}" type="pres">
      <dgm:prSet presAssocID="{DA57EC3E-89F9-47B2-AB65-20967242D3BA}" presName="wedge1" presStyleLbl="node1" presStyleIdx="0" presStyleCnt="3" custScaleX="109822" custScaleY="91071" custLinFactNeighborX="-1167" custLinFactNeighborY="13839"/>
      <dgm:spPr/>
      <dgm:t>
        <a:bodyPr/>
        <a:lstStyle/>
        <a:p>
          <a:endParaRPr lang="en-US"/>
        </a:p>
      </dgm:t>
    </dgm:pt>
    <dgm:pt modelId="{1C584150-A61A-4EDC-AE92-B47A60BC2584}" type="pres">
      <dgm:prSet presAssocID="{DA57EC3E-89F9-47B2-AB65-20967242D3BA}" presName="dummy1a" presStyleCnt="0"/>
      <dgm:spPr/>
    </dgm:pt>
    <dgm:pt modelId="{455C1D14-228B-4D26-9683-EBF9A51255BE}" type="pres">
      <dgm:prSet presAssocID="{DA57EC3E-89F9-47B2-AB65-20967242D3BA}" presName="dummy1b" presStyleCnt="0"/>
      <dgm:spPr/>
    </dgm:pt>
    <dgm:pt modelId="{EB324F9B-8897-4455-901B-C67B58730B6C}" type="pres">
      <dgm:prSet presAssocID="{DA57EC3E-89F9-47B2-AB65-20967242D3BA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945391-9652-4186-992B-5FCC4F08745F}" type="pres">
      <dgm:prSet presAssocID="{DA57EC3E-89F9-47B2-AB65-20967242D3BA}" presName="wedge2" presStyleLbl="node1" presStyleIdx="1" presStyleCnt="3" custLinFactNeighborX="-1339" custLinFactNeighborY="10268"/>
      <dgm:spPr/>
      <dgm:t>
        <a:bodyPr/>
        <a:lstStyle/>
        <a:p>
          <a:endParaRPr lang="en-US"/>
        </a:p>
      </dgm:t>
    </dgm:pt>
    <dgm:pt modelId="{2EC83997-8ECD-48B9-A689-156295B613E6}" type="pres">
      <dgm:prSet presAssocID="{DA57EC3E-89F9-47B2-AB65-20967242D3BA}" presName="dummy2a" presStyleCnt="0"/>
      <dgm:spPr/>
    </dgm:pt>
    <dgm:pt modelId="{F36E99BD-4D30-4558-8BFD-D6F33F460D99}" type="pres">
      <dgm:prSet presAssocID="{DA57EC3E-89F9-47B2-AB65-20967242D3BA}" presName="dummy2b" presStyleCnt="0"/>
      <dgm:spPr/>
    </dgm:pt>
    <dgm:pt modelId="{7266BAEF-39AF-4232-B68B-24C5E31CAB1E}" type="pres">
      <dgm:prSet presAssocID="{DA57EC3E-89F9-47B2-AB65-20967242D3BA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9EB4B0-5CB0-416A-A8A8-EBF8BA1C1CD7}" type="pres">
      <dgm:prSet presAssocID="{DA57EC3E-89F9-47B2-AB65-20967242D3BA}" presName="wedge3" presStyleLbl="node1" presStyleIdx="2" presStyleCnt="3" custLinFactNeighborX="720" custLinFactNeighborY="13839"/>
      <dgm:spPr/>
      <dgm:t>
        <a:bodyPr/>
        <a:lstStyle/>
        <a:p>
          <a:endParaRPr lang="en-US"/>
        </a:p>
      </dgm:t>
    </dgm:pt>
    <dgm:pt modelId="{5092A429-540C-4054-BC98-6CABA079133E}" type="pres">
      <dgm:prSet presAssocID="{DA57EC3E-89F9-47B2-AB65-20967242D3BA}" presName="dummy3a" presStyleCnt="0"/>
      <dgm:spPr/>
    </dgm:pt>
    <dgm:pt modelId="{80F7BD91-66D0-4F4B-92CE-0AA04B55D4BD}" type="pres">
      <dgm:prSet presAssocID="{DA57EC3E-89F9-47B2-AB65-20967242D3BA}" presName="dummy3b" presStyleCnt="0"/>
      <dgm:spPr/>
    </dgm:pt>
    <dgm:pt modelId="{B54040CD-9DDD-497D-8886-4F723DFAE6E5}" type="pres">
      <dgm:prSet presAssocID="{DA57EC3E-89F9-47B2-AB65-20967242D3BA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2D67C6-5052-41EA-ABF8-11FBF4698053}" type="pres">
      <dgm:prSet presAssocID="{AD664131-F9FE-4FDE-A44A-A25B447C7491}" presName="arrowWedge1" presStyleLbl="fgSibTrans2D1" presStyleIdx="0" presStyleCnt="3"/>
      <dgm:spPr/>
    </dgm:pt>
    <dgm:pt modelId="{C470AD04-9E1C-431B-A5EC-271E6CC6BD0A}" type="pres">
      <dgm:prSet presAssocID="{DAF8A946-C011-4856-91AA-E24C10A51E0A}" presName="arrowWedge2" presStyleLbl="fgSibTrans2D1" presStyleIdx="1" presStyleCnt="3"/>
      <dgm:spPr/>
    </dgm:pt>
    <dgm:pt modelId="{187A6CA0-4C5E-4679-B664-7021A32D1367}" type="pres">
      <dgm:prSet presAssocID="{01567F88-E803-4A06-AF4B-9DEF6899AFB8}" presName="arrowWedge3" presStyleLbl="fgSibTrans2D1" presStyleIdx="2" presStyleCnt="3"/>
      <dgm:spPr/>
    </dgm:pt>
  </dgm:ptLst>
  <dgm:cxnLst>
    <dgm:cxn modelId="{E1441578-D23B-4E58-8D9E-B6593876A01D}" type="presOf" srcId="{31183377-7F2A-42EB-9EF6-DC3543BFC838}" destId="{A1945391-9652-4186-992B-5FCC4F08745F}" srcOrd="0" destOrd="0" presId="urn:microsoft.com/office/officeart/2005/8/layout/cycle8"/>
    <dgm:cxn modelId="{20B492C2-3AFD-459B-8C4A-E4D1E033C89A}" srcId="{DA57EC3E-89F9-47B2-AB65-20967242D3BA}" destId="{7CD20246-4650-4B22-955B-FA83753E1F46}" srcOrd="2" destOrd="0" parTransId="{EAD7AC0D-8357-4432-98CD-BAAFA102E09A}" sibTransId="{01567F88-E803-4A06-AF4B-9DEF6899AFB8}"/>
    <dgm:cxn modelId="{B6A53210-3BC9-40CB-845D-F591BACEEEF8}" type="presOf" srcId="{DA57EC3E-89F9-47B2-AB65-20967242D3BA}" destId="{0EB85FBE-9A33-4396-9B02-93D78300DFE0}" srcOrd="0" destOrd="0" presId="urn:microsoft.com/office/officeart/2005/8/layout/cycle8"/>
    <dgm:cxn modelId="{75FA5C64-6F1A-4D8D-9228-F87F400F6A32}" srcId="{DA57EC3E-89F9-47B2-AB65-20967242D3BA}" destId="{1B587806-DDBF-4E5C-BA4A-603F48CB5B27}" srcOrd="0" destOrd="0" parTransId="{5E55D2F3-1635-4595-A3B8-F05D9749A96B}" sibTransId="{AD664131-F9FE-4FDE-A44A-A25B447C7491}"/>
    <dgm:cxn modelId="{4579FB23-5639-4F31-ADCD-61E00B6EB478}" type="presOf" srcId="{31183377-7F2A-42EB-9EF6-DC3543BFC838}" destId="{7266BAEF-39AF-4232-B68B-24C5E31CAB1E}" srcOrd="1" destOrd="0" presId="urn:microsoft.com/office/officeart/2005/8/layout/cycle8"/>
    <dgm:cxn modelId="{B5651526-9554-45F6-B22D-65C410CDBE49}" type="presOf" srcId="{7CD20246-4650-4B22-955B-FA83753E1F46}" destId="{B54040CD-9DDD-497D-8886-4F723DFAE6E5}" srcOrd="1" destOrd="0" presId="urn:microsoft.com/office/officeart/2005/8/layout/cycle8"/>
    <dgm:cxn modelId="{F6B0EE34-F8C9-4D58-8B43-663BCECEE666}" type="presOf" srcId="{7CD20246-4650-4B22-955B-FA83753E1F46}" destId="{629EB4B0-5CB0-416A-A8A8-EBF8BA1C1CD7}" srcOrd="0" destOrd="0" presId="urn:microsoft.com/office/officeart/2005/8/layout/cycle8"/>
    <dgm:cxn modelId="{213EC0B4-6D4E-4C1F-AED1-9D15ADC0BAA7}" type="presOf" srcId="{1B587806-DDBF-4E5C-BA4A-603F48CB5B27}" destId="{4E5A1A8C-C816-4258-944D-0E227B0C7565}" srcOrd="0" destOrd="0" presId="urn:microsoft.com/office/officeart/2005/8/layout/cycle8"/>
    <dgm:cxn modelId="{BD07F2F4-D954-4690-A1ED-553B0EB4C0FA}" type="presOf" srcId="{1B587806-DDBF-4E5C-BA4A-603F48CB5B27}" destId="{EB324F9B-8897-4455-901B-C67B58730B6C}" srcOrd="1" destOrd="0" presId="urn:microsoft.com/office/officeart/2005/8/layout/cycle8"/>
    <dgm:cxn modelId="{0001271D-464F-4E4E-80DA-BB3A3398954E}" srcId="{DA57EC3E-89F9-47B2-AB65-20967242D3BA}" destId="{31183377-7F2A-42EB-9EF6-DC3543BFC838}" srcOrd="1" destOrd="0" parTransId="{6B623EDC-BECF-4858-91B8-F2E0542BBE82}" sibTransId="{DAF8A946-C011-4856-91AA-E24C10A51E0A}"/>
    <dgm:cxn modelId="{4012E571-49AB-4592-B679-BF8D5A19FEDA}" type="presParOf" srcId="{0EB85FBE-9A33-4396-9B02-93D78300DFE0}" destId="{4E5A1A8C-C816-4258-944D-0E227B0C7565}" srcOrd="0" destOrd="0" presId="urn:microsoft.com/office/officeart/2005/8/layout/cycle8"/>
    <dgm:cxn modelId="{2D88A440-BC83-4BA6-9165-34CC2438EE0F}" type="presParOf" srcId="{0EB85FBE-9A33-4396-9B02-93D78300DFE0}" destId="{1C584150-A61A-4EDC-AE92-B47A60BC2584}" srcOrd="1" destOrd="0" presId="urn:microsoft.com/office/officeart/2005/8/layout/cycle8"/>
    <dgm:cxn modelId="{9968B995-FDAA-40FE-9507-339E263AB4F1}" type="presParOf" srcId="{0EB85FBE-9A33-4396-9B02-93D78300DFE0}" destId="{455C1D14-228B-4D26-9683-EBF9A51255BE}" srcOrd="2" destOrd="0" presId="urn:microsoft.com/office/officeart/2005/8/layout/cycle8"/>
    <dgm:cxn modelId="{85191E02-2649-4B15-BDB2-DD5EEB3B5736}" type="presParOf" srcId="{0EB85FBE-9A33-4396-9B02-93D78300DFE0}" destId="{EB324F9B-8897-4455-901B-C67B58730B6C}" srcOrd="3" destOrd="0" presId="urn:microsoft.com/office/officeart/2005/8/layout/cycle8"/>
    <dgm:cxn modelId="{FA052132-B496-484F-8D30-6A8149CD6A57}" type="presParOf" srcId="{0EB85FBE-9A33-4396-9B02-93D78300DFE0}" destId="{A1945391-9652-4186-992B-5FCC4F08745F}" srcOrd="4" destOrd="0" presId="urn:microsoft.com/office/officeart/2005/8/layout/cycle8"/>
    <dgm:cxn modelId="{4B85BE4A-D502-43E6-BBA9-714C2A1B87E6}" type="presParOf" srcId="{0EB85FBE-9A33-4396-9B02-93D78300DFE0}" destId="{2EC83997-8ECD-48B9-A689-156295B613E6}" srcOrd="5" destOrd="0" presId="urn:microsoft.com/office/officeart/2005/8/layout/cycle8"/>
    <dgm:cxn modelId="{5C04522D-0604-4116-8A84-B677D80A6001}" type="presParOf" srcId="{0EB85FBE-9A33-4396-9B02-93D78300DFE0}" destId="{F36E99BD-4D30-4558-8BFD-D6F33F460D99}" srcOrd="6" destOrd="0" presId="urn:microsoft.com/office/officeart/2005/8/layout/cycle8"/>
    <dgm:cxn modelId="{D78FD078-9294-4CFC-A06B-9F6D2F5B73A4}" type="presParOf" srcId="{0EB85FBE-9A33-4396-9B02-93D78300DFE0}" destId="{7266BAEF-39AF-4232-B68B-24C5E31CAB1E}" srcOrd="7" destOrd="0" presId="urn:microsoft.com/office/officeart/2005/8/layout/cycle8"/>
    <dgm:cxn modelId="{9A85E597-65FF-4E3C-84A5-CDA93615E239}" type="presParOf" srcId="{0EB85FBE-9A33-4396-9B02-93D78300DFE0}" destId="{629EB4B0-5CB0-416A-A8A8-EBF8BA1C1CD7}" srcOrd="8" destOrd="0" presId="urn:microsoft.com/office/officeart/2005/8/layout/cycle8"/>
    <dgm:cxn modelId="{8C2E734E-6107-40A1-9131-9FBB873FC67D}" type="presParOf" srcId="{0EB85FBE-9A33-4396-9B02-93D78300DFE0}" destId="{5092A429-540C-4054-BC98-6CABA079133E}" srcOrd="9" destOrd="0" presId="urn:microsoft.com/office/officeart/2005/8/layout/cycle8"/>
    <dgm:cxn modelId="{5EC5B8D9-2A55-4549-A279-B46F666FA1E8}" type="presParOf" srcId="{0EB85FBE-9A33-4396-9B02-93D78300DFE0}" destId="{80F7BD91-66D0-4F4B-92CE-0AA04B55D4BD}" srcOrd="10" destOrd="0" presId="urn:microsoft.com/office/officeart/2005/8/layout/cycle8"/>
    <dgm:cxn modelId="{A5813A85-E644-4FBB-AFF3-C61FA45B8FD3}" type="presParOf" srcId="{0EB85FBE-9A33-4396-9B02-93D78300DFE0}" destId="{B54040CD-9DDD-497D-8886-4F723DFAE6E5}" srcOrd="11" destOrd="0" presId="urn:microsoft.com/office/officeart/2005/8/layout/cycle8"/>
    <dgm:cxn modelId="{5B0B316E-CD39-450C-BDAE-2C7B70F139AE}" type="presParOf" srcId="{0EB85FBE-9A33-4396-9B02-93D78300DFE0}" destId="{2C2D67C6-5052-41EA-ABF8-11FBF4698053}" srcOrd="12" destOrd="0" presId="urn:microsoft.com/office/officeart/2005/8/layout/cycle8"/>
    <dgm:cxn modelId="{E39EDB7A-8538-49C2-9A53-9B38D56E25C6}" type="presParOf" srcId="{0EB85FBE-9A33-4396-9B02-93D78300DFE0}" destId="{C470AD04-9E1C-431B-A5EC-271E6CC6BD0A}" srcOrd="13" destOrd="0" presId="urn:microsoft.com/office/officeart/2005/8/layout/cycle8"/>
    <dgm:cxn modelId="{74733F59-0F6C-4FEA-960D-F620117A097D}" type="presParOf" srcId="{0EB85FBE-9A33-4396-9B02-93D78300DFE0}" destId="{187A6CA0-4C5E-4679-B664-7021A32D1367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CBE3F5F-6128-453C-9118-67750DA9EE21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35E0D84-CEB6-4FBB-BFAE-7DB6290CFA3C}">
      <dgm:prSet phldrT="[Text]"/>
      <dgm:spPr/>
      <dgm:t>
        <a:bodyPr/>
        <a:lstStyle/>
        <a:p>
          <a:r>
            <a:rPr lang="en-US" dirty="0" err="1" smtClean="0"/>
            <a:t>Madaallii</a:t>
          </a:r>
          <a:r>
            <a:rPr lang="en-US" dirty="0" smtClean="0"/>
            <a:t> </a:t>
          </a:r>
          <a:r>
            <a:rPr lang="en-US" dirty="0" err="1" smtClean="0"/>
            <a:t>Mijatummaa</a:t>
          </a:r>
          <a:endParaRPr lang="en-US" dirty="0"/>
        </a:p>
      </dgm:t>
    </dgm:pt>
    <dgm:pt modelId="{AFBA94C3-DF2B-4C33-86B9-00FAE7430B64}" type="parTrans" cxnId="{54CB4234-EACE-4DA6-AF57-8B8D79BC24C7}">
      <dgm:prSet/>
      <dgm:spPr/>
      <dgm:t>
        <a:bodyPr/>
        <a:lstStyle/>
        <a:p>
          <a:endParaRPr lang="en-US"/>
        </a:p>
      </dgm:t>
    </dgm:pt>
    <dgm:pt modelId="{370A073E-5628-47E4-ADF2-18962365416F}" type="sibTrans" cxnId="{54CB4234-EACE-4DA6-AF57-8B8D79BC24C7}">
      <dgm:prSet/>
      <dgm:spPr/>
      <dgm:t>
        <a:bodyPr/>
        <a:lstStyle/>
        <a:p>
          <a:endParaRPr lang="en-US"/>
        </a:p>
      </dgm:t>
    </dgm:pt>
    <dgm:pt modelId="{3AA61EC3-6AC0-40AA-855C-D38686C3F36B}">
      <dgm:prSet phldrT="[Text]"/>
      <dgm:spPr/>
      <dgm:t>
        <a:bodyPr/>
        <a:lstStyle/>
        <a:p>
          <a:r>
            <a:rPr lang="en-US" dirty="0" err="1" smtClean="0"/>
            <a:t>Qorachuu</a:t>
          </a:r>
          <a:r>
            <a:rPr lang="en-US" dirty="0" smtClean="0"/>
            <a:t>(Testing)</a:t>
          </a:r>
          <a:endParaRPr lang="en-US" dirty="0"/>
        </a:p>
      </dgm:t>
    </dgm:pt>
    <dgm:pt modelId="{B0C6FB62-2268-4268-9BD4-EE6DFF9DCDBD}" type="parTrans" cxnId="{B9A5C1EB-B146-47B8-A6E9-4475F83BDF2E}">
      <dgm:prSet/>
      <dgm:spPr/>
      <dgm:t>
        <a:bodyPr/>
        <a:lstStyle/>
        <a:p>
          <a:endParaRPr lang="en-US"/>
        </a:p>
      </dgm:t>
    </dgm:pt>
    <dgm:pt modelId="{DDFACC73-E8D9-45FB-B5E3-AC26E03EDF7B}" type="sibTrans" cxnId="{B9A5C1EB-B146-47B8-A6E9-4475F83BDF2E}">
      <dgm:prSet/>
      <dgm:spPr/>
      <dgm:t>
        <a:bodyPr/>
        <a:lstStyle/>
        <a:p>
          <a:endParaRPr lang="en-US"/>
        </a:p>
      </dgm:t>
    </dgm:pt>
    <dgm:pt modelId="{AF26CC74-5B64-4424-981B-0D1372B565B0}">
      <dgm:prSet phldrT="[Text]"/>
      <dgm:spPr/>
      <dgm:t>
        <a:bodyPr/>
        <a:lstStyle/>
        <a:p>
          <a:r>
            <a:rPr lang="en-US" dirty="0" err="1" smtClean="0"/>
            <a:t>Inspeekshinii</a:t>
          </a:r>
          <a:endParaRPr lang="en-US" dirty="0"/>
        </a:p>
      </dgm:t>
    </dgm:pt>
    <dgm:pt modelId="{E7FC2A20-E076-48CE-BBC2-175F873031F2}" type="parTrans" cxnId="{7E927466-C91F-4F53-A21A-FC9FFF587569}">
      <dgm:prSet/>
      <dgm:spPr/>
      <dgm:t>
        <a:bodyPr/>
        <a:lstStyle/>
        <a:p>
          <a:endParaRPr lang="en-US"/>
        </a:p>
      </dgm:t>
    </dgm:pt>
    <dgm:pt modelId="{A310AB23-BA94-4E3C-A382-5C81B81F06B9}" type="sibTrans" cxnId="{7E927466-C91F-4F53-A21A-FC9FFF587569}">
      <dgm:prSet/>
      <dgm:spPr/>
      <dgm:t>
        <a:bodyPr/>
        <a:lstStyle/>
        <a:p>
          <a:endParaRPr lang="en-US"/>
        </a:p>
      </dgm:t>
    </dgm:pt>
    <dgm:pt modelId="{12C324FC-40EB-4B7C-B719-5BBFA77F6015}">
      <dgm:prSet phldrT="[Text]"/>
      <dgm:spPr/>
      <dgm:t>
        <a:bodyPr/>
        <a:lstStyle/>
        <a:p>
          <a:r>
            <a:rPr lang="en-US" dirty="0" err="1" smtClean="0"/>
            <a:t>Sertifikeeshinii</a:t>
          </a:r>
          <a:endParaRPr lang="en-US" dirty="0"/>
        </a:p>
      </dgm:t>
    </dgm:pt>
    <dgm:pt modelId="{9D7EE5C2-0D0D-41FB-8853-F92E647F9755}" type="parTrans" cxnId="{44CD0176-8427-4FAA-B44F-97924C4191B7}">
      <dgm:prSet/>
      <dgm:spPr/>
      <dgm:t>
        <a:bodyPr/>
        <a:lstStyle/>
        <a:p>
          <a:endParaRPr lang="en-US"/>
        </a:p>
      </dgm:t>
    </dgm:pt>
    <dgm:pt modelId="{F09FA7C8-8E2D-453B-A65F-DC98220C2313}" type="sibTrans" cxnId="{44CD0176-8427-4FAA-B44F-97924C4191B7}">
      <dgm:prSet/>
      <dgm:spPr/>
      <dgm:t>
        <a:bodyPr/>
        <a:lstStyle/>
        <a:p>
          <a:endParaRPr lang="en-US"/>
        </a:p>
      </dgm:t>
    </dgm:pt>
    <dgm:pt modelId="{E8C9C450-F25D-486D-8397-F397EE02A9EF}" type="pres">
      <dgm:prSet presAssocID="{4CBE3F5F-6128-453C-9118-67750DA9EE21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B28596CE-D4B4-4BE4-ABC5-1BAABB4619E3}" type="pres">
      <dgm:prSet presAssocID="{835E0D84-CEB6-4FBB-BFAE-7DB6290CFA3C}" presName="singleCycle" presStyleCnt="0"/>
      <dgm:spPr/>
    </dgm:pt>
    <dgm:pt modelId="{585911BE-2EC3-4569-880B-4C0C43B924E7}" type="pres">
      <dgm:prSet presAssocID="{835E0D84-CEB6-4FBB-BFAE-7DB6290CFA3C}" presName="singleCenter" presStyleLbl="node1" presStyleIdx="0" presStyleCnt="4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B9952399-B491-4E0F-BDBE-7CE245F5A619}" type="pres">
      <dgm:prSet presAssocID="{B0C6FB62-2268-4268-9BD4-EE6DFF9DCDBD}" presName="Name56" presStyleLbl="parChTrans1D2" presStyleIdx="0" presStyleCnt="3"/>
      <dgm:spPr/>
      <dgm:t>
        <a:bodyPr/>
        <a:lstStyle/>
        <a:p>
          <a:endParaRPr lang="en-US"/>
        </a:p>
      </dgm:t>
    </dgm:pt>
    <dgm:pt modelId="{EAAC38FE-5554-411C-A5A1-71EF83362BCC}" type="pres">
      <dgm:prSet presAssocID="{3AA61EC3-6AC0-40AA-855C-D38686C3F36B}" presName="text0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0D66AA-3E11-4B8B-A736-E70D9BD71E1A}" type="pres">
      <dgm:prSet presAssocID="{E7FC2A20-E076-48CE-BBC2-175F873031F2}" presName="Name56" presStyleLbl="parChTrans1D2" presStyleIdx="1" presStyleCnt="3"/>
      <dgm:spPr/>
      <dgm:t>
        <a:bodyPr/>
        <a:lstStyle/>
        <a:p>
          <a:endParaRPr lang="en-US"/>
        </a:p>
      </dgm:t>
    </dgm:pt>
    <dgm:pt modelId="{C9DE2B5A-6D9E-4B04-A665-819F2A29C5B9}" type="pres">
      <dgm:prSet presAssocID="{AF26CC74-5B64-4424-981B-0D1372B565B0}" presName="text0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CE248B-2D8D-408F-88F9-25A53A8CA532}" type="pres">
      <dgm:prSet presAssocID="{9D7EE5C2-0D0D-41FB-8853-F92E647F9755}" presName="Name56" presStyleLbl="parChTrans1D2" presStyleIdx="2" presStyleCnt="3"/>
      <dgm:spPr/>
      <dgm:t>
        <a:bodyPr/>
        <a:lstStyle/>
        <a:p>
          <a:endParaRPr lang="en-US"/>
        </a:p>
      </dgm:t>
    </dgm:pt>
    <dgm:pt modelId="{B4C62D55-A350-4138-A604-3D104880709F}" type="pres">
      <dgm:prSet presAssocID="{12C324FC-40EB-4B7C-B719-5BBFA77F6015}" presName="text0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AE6C52C-FDB9-43D1-AEA7-2AD33E468B6F}" type="presOf" srcId="{3AA61EC3-6AC0-40AA-855C-D38686C3F36B}" destId="{EAAC38FE-5554-411C-A5A1-71EF83362BCC}" srcOrd="0" destOrd="0" presId="urn:microsoft.com/office/officeart/2008/layout/RadialCluster"/>
    <dgm:cxn modelId="{0E85A713-821A-4D7D-ADD8-54FA31F5B93D}" type="presOf" srcId="{835E0D84-CEB6-4FBB-BFAE-7DB6290CFA3C}" destId="{585911BE-2EC3-4569-880B-4C0C43B924E7}" srcOrd="0" destOrd="0" presId="urn:microsoft.com/office/officeart/2008/layout/RadialCluster"/>
    <dgm:cxn modelId="{7E927466-C91F-4F53-A21A-FC9FFF587569}" srcId="{835E0D84-CEB6-4FBB-BFAE-7DB6290CFA3C}" destId="{AF26CC74-5B64-4424-981B-0D1372B565B0}" srcOrd="1" destOrd="0" parTransId="{E7FC2A20-E076-48CE-BBC2-175F873031F2}" sibTransId="{A310AB23-BA94-4E3C-A382-5C81B81F06B9}"/>
    <dgm:cxn modelId="{54CB4234-EACE-4DA6-AF57-8B8D79BC24C7}" srcId="{4CBE3F5F-6128-453C-9118-67750DA9EE21}" destId="{835E0D84-CEB6-4FBB-BFAE-7DB6290CFA3C}" srcOrd="0" destOrd="0" parTransId="{AFBA94C3-DF2B-4C33-86B9-00FAE7430B64}" sibTransId="{370A073E-5628-47E4-ADF2-18962365416F}"/>
    <dgm:cxn modelId="{E60FA681-A34E-48DF-A912-BE0929669F9D}" type="presOf" srcId="{12C324FC-40EB-4B7C-B719-5BBFA77F6015}" destId="{B4C62D55-A350-4138-A604-3D104880709F}" srcOrd="0" destOrd="0" presId="urn:microsoft.com/office/officeart/2008/layout/RadialCluster"/>
    <dgm:cxn modelId="{44CD0176-8427-4FAA-B44F-97924C4191B7}" srcId="{835E0D84-CEB6-4FBB-BFAE-7DB6290CFA3C}" destId="{12C324FC-40EB-4B7C-B719-5BBFA77F6015}" srcOrd="2" destOrd="0" parTransId="{9D7EE5C2-0D0D-41FB-8853-F92E647F9755}" sibTransId="{F09FA7C8-8E2D-453B-A65F-DC98220C2313}"/>
    <dgm:cxn modelId="{B9A5C1EB-B146-47B8-A6E9-4475F83BDF2E}" srcId="{835E0D84-CEB6-4FBB-BFAE-7DB6290CFA3C}" destId="{3AA61EC3-6AC0-40AA-855C-D38686C3F36B}" srcOrd="0" destOrd="0" parTransId="{B0C6FB62-2268-4268-9BD4-EE6DFF9DCDBD}" sibTransId="{DDFACC73-E8D9-45FB-B5E3-AC26E03EDF7B}"/>
    <dgm:cxn modelId="{0566F8B0-AA27-4E64-8B68-9A71EE52048E}" type="presOf" srcId="{9D7EE5C2-0D0D-41FB-8853-F92E647F9755}" destId="{62CE248B-2D8D-408F-88F9-25A53A8CA532}" srcOrd="0" destOrd="0" presId="urn:microsoft.com/office/officeart/2008/layout/RadialCluster"/>
    <dgm:cxn modelId="{5EBD77A2-5FEB-4B71-85D2-D890ECE86BE0}" type="presOf" srcId="{B0C6FB62-2268-4268-9BD4-EE6DFF9DCDBD}" destId="{B9952399-B491-4E0F-BDBE-7CE245F5A619}" srcOrd="0" destOrd="0" presId="urn:microsoft.com/office/officeart/2008/layout/RadialCluster"/>
    <dgm:cxn modelId="{138CDF84-8AB3-4C33-8C04-A9AEB6F27D27}" type="presOf" srcId="{AF26CC74-5B64-4424-981B-0D1372B565B0}" destId="{C9DE2B5A-6D9E-4B04-A665-819F2A29C5B9}" srcOrd="0" destOrd="0" presId="urn:microsoft.com/office/officeart/2008/layout/RadialCluster"/>
    <dgm:cxn modelId="{83504719-1C38-438A-90BB-CB9DC0CD7D2A}" type="presOf" srcId="{E7FC2A20-E076-48CE-BBC2-175F873031F2}" destId="{060D66AA-3E11-4B8B-A736-E70D9BD71E1A}" srcOrd="0" destOrd="0" presId="urn:microsoft.com/office/officeart/2008/layout/RadialCluster"/>
    <dgm:cxn modelId="{1D85350D-1227-4848-A42F-CF906914CCD2}" type="presOf" srcId="{4CBE3F5F-6128-453C-9118-67750DA9EE21}" destId="{E8C9C450-F25D-486D-8397-F397EE02A9EF}" srcOrd="0" destOrd="0" presId="urn:microsoft.com/office/officeart/2008/layout/RadialCluster"/>
    <dgm:cxn modelId="{C8AE0BCE-4493-4AD0-893D-0CA307A377E0}" type="presParOf" srcId="{E8C9C450-F25D-486D-8397-F397EE02A9EF}" destId="{B28596CE-D4B4-4BE4-ABC5-1BAABB4619E3}" srcOrd="0" destOrd="0" presId="urn:microsoft.com/office/officeart/2008/layout/RadialCluster"/>
    <dgm:cxn modelId="{D587F29C-C2C1-44CC-84B1-29F04DC9AE63}" type="presParOf" srcId="{B28596CE-D4B4-4BE4-ABC5-1BAABB4619E3}" destId="{585911BE-2EC3-4569-880B-4C0C43B924E7}" srcOrd="0" destOrd="0" presId="urn:microsoft.com/office/officeart/2008/layout/RadialCluster"/>
    <dgm:cxn modelId="{00BC9D9B-BFA7-445A-828E-6DE1C111BB61}" type="presParOf" srcId="{B28596CE-D4B4-4BE4-ABC5-1BAABB4619E3}" destId="{B9952399-B491-4E0F-BDBE-7CE245F5A619}" srcOrd="1" destOrd="0" presId="urn:microsoft.com/office/officeart/2008/layout/RadialCluster"/>
    <dgm:cxn modelId="{9AC88383-A7CA-4E74-BB4E-BBC0D9C8D847}" type="presParOf" srcId="{B28596CE-D4B4-4BE4-ABC5-1BAABB4619E3}" destId="{EAAC38FE-5554-411C-A5A1-71EF83362BCC}" srcOrd="2" destOrd="0" presId="urn:microsoft.com/office/officeart/2008/layout/RadialCluster"/>
    <dgm:cxn modelId="{6896B5C5-D47D-4048-8D3A-5C132F58D44E}" type="presParOf" srcId="{B28596CE-D4B4-4BE4-ABC5-1BAABB4619E3}" destId="{060D66AA-3E11-4B8B-A736-E70D9BD71E1A}" srcOrd="3" destOrd="0" presId="urn:microsoft.com/office/officeart/2008/layout/RadialCluster"/>
    <dgm:cxn modelId="{1ACB21E7-1AC3-41C0-B979-0E855D0CCCC4}" type="presParOf" srcId="{B28596CE-D4B4-4BE4-ABC5-1BAABB4619E3}" destId="{C9DE2B5A-6D9E-4B04-A665-819F2A29C5B9}" srcOrd="4" destOrd="0" presId="urn:microsoft.com/office/officeart/2008/layout/RadialCluster"/>
    <dgm:cxn modelId="{E16EEF12-563E-4669-9A25-A4AA27F2DA71}" type="presParOf" srcId="{B28596CE-D4B4-4BE4-ABC5-1BAABB4619E3}" destId="{62CE248B-2D8D-408F-88F9-25A53A8CA532}" srcOrd="5" destOrd="0" presId="urn:microsoft.com/office/officeart/2008/layout/RadialCluster"/>
    <dgm:cxn modelId="{351CAD12-3E08-4FF8-AEDD-03369EF7CF86}" type="presParOf" srcId="{B28596CE-D4B4-4BE4-ABC5-1BAABB4619E3}" destId="{B4C62D55-A350-4138-A604-3D104880709F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A2D47D2-B537-4CEC-9696-5E2AE0146BD3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D6D09E-3F5A-4899-8C1D-FB65EDD0E75B}">
      <dgm:prSet phldrT="[Text]" custT="1"/>
      <dgm:spPr/>
      <dgm:t>
        <a:bodyPr/>
        <a:lstStyle/>
        <a:p>
          <a:r>
            <a:rPr lang="en-US" sz="2800" dirty="0" smtClean="0"/>
            <a:t>Garee1</a:t>
          </a:r>
          <a:endParaRPr lang="en-US" sz="2800" dirty="0"/>
        </a:p>
      </dgm:t>
    </dgm:pt>
    <dgm:pt modelId="{63808AF1-871E-4ADC-A2E5-02A48B2C145F}" type="parTrans" cxnId="{19599BBC-C24C-42B0-A4A9-49311B220484}">
      <dgm:prSet/>
      <dgm:spPr/>
      <dgm:t>
        <a:bodyPr/>
        <a:lstStyle/>
        <a:p>
          <a:endParaRPr lang="en-US"/>
        </a:p>
      </dgm:t>
    </dgm:pt>
    <dgm:pt modelId="{B28F2F76-6892-4D0A-B74E-38AC3A5179FF}" type="sibTrans" cxnId="{19599BBC-C24C-42B0-A4A9-49311B220484}">
      <dgm:prSet/>
      <dgm:spPr/>
      <dgm:t>
        <a:bodyPr/>
        <a:lstStyle/>
        <a:p>
          <a:endParaRPr lang="en-US"/>
        </a:p>
      </dgm:t>
    </dgm:pt>
    <dgm:pt modelId="{6D96E625-8015-4F9E-B499-F50A93FA599F}">
      <dgm:prSet phldrT="[Text]"/>
      <dgm:spPr/>
      <dgm:t>
        <a:bodyPr/>
        <a:lstStyle/>
        <a:p>
          <a:r>
            <a:rPr lang="en-US" dirty="0" err="1" smtClean="0"/>
            <a:t>Madaalli</a:t>
          </a:r>
          <a:r>
            <a:rPr lang="en-US" dirty="0" smtClean="0"/>
            <a:t> </a:t>
          </a:r>
          <a:r>
            <a:rPr lang="en-US" dirty="0" err="1" smtClean="0"/>
            <a:t>mijatummaa</a:t>
          </a:r>
          <a:endParaRPr lang="en-US" dirty="0"/>
        </a:p>
      </dgm:t>
    </dgm:pt>
    <dgm:pt modelId="{CC55C6C8-08F5-457F-8CF9-29537B335C28}" type="parTrans" cxnId="{72B00DDF-1BCD-4672-9F29-2AF1903F4949}">
      <dgm:prSet/>
      <dgm:spPr/>
      <dgm:t>
        <a:bodyPr/>
        <a:lstStyle/>
        <a:p>
          <a:endParaRPr lang="en-US"/>
        </a:p>
      </dgm:t>
    </dgm:pt>
    <dgm:pt modelId="{EF0434CD-98F3-4A26-A249-052086065925}" type="sibTrans" cxnId="{72B00DDF-1BCD-4672-9F29-2AF1903F4949}">
      <dgm:prSet/>
      <dgm:spPr/>
      <dgm:t>
        <a:bodyPr/>
        <a:lstStyle/>
        <a:p>
          <a:endParaRPr lang="en-US"/>
        </a:p>
      </dgm:t>
    </dgm:pt>
    <dgm:pt modelId="{6D1EDD6F-F648-4963-956D-B62960BD6D94}">
      <dgm:prSet phldrT="[Text]"/>
      <dgm:spPr/>
      <dgm:t>
        <a:bodyPr/>
        <a:lstStyle/>
        <a:p>
          <a:r>
            <a:rPr lang="en-US" dirty="0" err="1" smtClean="0"/>
            <a:t>Keekamtii</a:t>
          </a:r>
          <a:r>
            <a:rPr lang="en-US" dirty="0" smtClean="0"/>
            <a:t> </a:t>
          </a:r>
          <a:r>
            <a:rPr lang="en-US" dirty="0" err="1" smtClean="0"/>
            <a:t>kennuu</a:t>
          </a:r>
          <a:endParaRPr lang="en-US" dirty="0"/>
        </a:p>
      </dgm:t>
    </dgm:pt>
    <dgm:pt modelId="{0629855A-94ED-4DA5-9E8A-1FF75AAD26F3}" type="parTrans" cxnId="{B7742622-3267-4587-8CB1-FF839D898A55}">
      <dgm:prSet/>
      <dgm:spPr/>
      <dgm:t>
        <a:bodyPr/>
        <a:lstStyle/>
        <a:p>
          <a:endParaRPr lang="en-US"/>
        </a:p>
      </dgm:t>
    </dgm:pt>
    <dgm:pt modelId="{D8B28F5C-DB3D-41C6-ADF1-4441D9F87723}" type="sibTrans" cxnId="{B7742622-3267-4587-8CB1-FF839D898A55}">
      <dgm:prSet/>
      <dgm:spPr/>
      <dgm:t>
        <a:bodyPr/>
        <a:lstStyle/>
        <a:p>
          <a:endParaRPr lang="en-US"/>
        </a:p>
      </dgm:t>
    </dgm:pt>
    <dgm:pt modelId="{624373B8-FF74-4FB1-84EB-6A86C1F065D7}">
      <dgm:prSet phldrT="[Text]" custT="1"/>
      <dgm:spPr/>
      <dgm:t>
        <a:bodyPr/>
        <a:lstStyle/>
        <a:p>
          <a:r>
            <a:rPr lang="en-US" sz="2400" dirty="0" smtClean="0"/>
            <a:t>Garee11</a:t>
          </a:r>
          <a:endParaRPr lang="en-US" sz="2400" dirty="0"/>
        </a:p>
      </dgm:t>
    </dgm:pt>
    <dgm:pt modelId="{89FDB61D-383B-40CA-8671-E552E4748B7F}" type="parTrans" cxnId="{59DC6F57-4D5C-4476-8B4C-ACAF9F94612C}">
      <dgm:prSet/>
      <dgm:spPr/>
      <dgm:t>
        <a:bodyPr/>
        <a:lstStyle/>
        <a:p>
          <a:endParaRPr lang="en-US"/>
        </a:p>
      </dgm:t>
    </dgm:pt>
    <dgm:pt modelId="{BEDE1139-BDB9-4CB8-BF45-2A9379325B2F}" type="sibTrans" cxnId="{59DC6F57-4D5C-4476-8B4C-ACAF9F94612C}">
      <dgm:prSet/>
      <dgm:spPr/>
      <dgm:t>
        <a:bodyPr/>
        <a:lstStyle/>
        <a:p>
          <a:endParaRPr lang="en-US"/>
        </a:p>
      </dgm:t>
    </dgm:pt>
    <dgm:pt modelId="{92CA9E55-59CC-4DA7-AEE7-7EF392E2A5B4}">
      <dgm:prSet phldrT="[Text]"/>
      <dgm:spPr/>
      <dgm:t>
        <a:bodyPr/>
        <a:lstStyle/>
        <a:p>
          <a:r>
            <a:rPr lang="en-US" dirty="0" err="1" smtClean="0"/>
            <a:t>Sadarkaa</a:t>
          </a:r>
          <a:endParaRPr lang="en-US" dirty="0"/>
        </a:p>
      </dgm:t>
    </dgm:pt>
    <dgm:pt modelId="{C9C63090-0F2C-49C4-915F-EDD1F6C0647B}" type="parTrans" cxnId="{AF5E6101-C245-46B5-9565-09AFA3AE5331}">
      <dgm:prSet/>
      <dgm:spPr/>
      <dgm:t>
        <a:bodyPr/>
        <a:lstStyle/>
        <a:p>
          <a:endParaRPr lang="en-US"/>
        </a:p>
      </dgm:t>
    </dgm:pt>
    <dgm:pt modelId="{6590F260-EBB5-462B-982D-1F9604CE199E}" type="sibTrans" cxnId="{AF5E6101-C245-46B5-9565-09AFA3AE5331}">
      <dgm:prSet/>
      <dgm:spPr/>
      <dgm:t>
        <a:bodyPr/>
        <a:lstStyle/>
        <a:p>
          <a:endParaRPr lang="en-US"/>
        </a:p>
      </dgm:t>
    </dgm:pt>
    <dgm:pt modelId="{A9376C03-9CEC-42F1-9881-C78E776E0645}">
      <dgm:prSet phldrT="[Text]"/>
      <dgm:spPr/>
      <dgm:t>
        <a:bodyPr/>
        <a:lstStyle/>
        <a:p>
          <a:r>
            <a:rPr lang="en-US" dirty="0" err="1" smtClean="0"/>
            <a:t>Sirna</a:t>
          </a:r>
          <a:r>
            <a:rPr lang="en-US" dirty="0" smtClean="0"/>
            <a:t> </a:t>
          </a:r>
          <a:r>
            <a:rPr lang="en-US" dirty="0" err="1" smtClean="0"/>
            <a:t>safaraa</a:t>
          </a:r>
          <a:endParaRPr lang="en-US" dirty="0"/>
        </a:p>
      </dgm:t>
    </dgm:pt>
    <dgm:pt modelId="{46738FCA-3116-4609-A444-01EC93E73A9A}" type="parTrans" cxnId="{6D489AA2-2837-4C4D-9BA9-1CD39D66088F}">
      <dgm:prSet/>
      <dgm:spPr/>
      <dgm:t>
        <a:bodyPr/>
        <a:lstStyle/>
        <a:p>
          <a:endParaRPr lang="en-US"/>
        </a:p>
      </dgm:t>
    </dgm:pt>
    <dgm:pt modelId="{6B9296A0-267F-49AD-A986-9A3BDD54A80B}" type="sibTrans" cxnId="{6D489AA2-2837-4C4D-9BA9-1CD39D66088F}">
      <dgm:prSet/>
      <dgm:spPr/>
      <dgm:t>
        <a:bodyPr/>
        <a:lstStyle/>
        <a:p>
          <a:endParaRPr lang="en-US"/>
        </a:p>
      </dgm:t>
    </dgm:pt>
    <dgm:pt modelId="{4A649D31-941C-458C-B645-E3190B039A23}" type="pres">
      <dgm:prSet presAssocID="{6A2D47D2-B537-4CEC-9696-5E2AE0146BD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D612DAE-B9E0-459E-BDAC-346DCDDB3FED}" type="pres">
      <dgm:prSet presAssocID="{52D6D09E-3F5A-4899-8C1D-FB65EDD0E75B}" presName="root" presStyleCnt="0"/>
      <dgm:spPr/>
    </dgm:pt>
    <dgm:pt modelId="{86239897-0C12-4389-AEE0-E2002D6BAE27}" type="pres">
      <dgm:prSet presAssocID="{52D6D09E-3F5A-4899-8C1D-FB65EDD0E75B}" presName="rootComposite" presStyleCnt="0"/>
      <dgm:spPr/>
    </dgm:pt>
    <dgm:pt modelId="{88CA586F-D3A0-4E65-B948-F035C34118E9}" type="pres">
      <dgm:prSet presAssocID="{52D6D09E-3F5A-4899-8C1D-FB65EDD0E75B}" presName="rootText" presStyleLbl="node1" presStyleIdx="0" presStyleCnt="2"/>
      <dgm:spPr/>
      <dgm:t>
        <a:bodyPr/>
        <a:lstStyle/>
        <a:p>
          <a:endParaRPr lang="en-US"/>
        </a:p>
      </dgm:t>
    </dgm:pt>
    <dgm:pt modelId="{14DD00AD-28A3-46C3-9C1B-40D41833431C}" type="pres">
      <dgm:prSet presAssocID="{52D6D09E-3F5A-4899-8C1D-FB65EDD0E75B}" presName="rootConnector" presStyleLbl="node1" presStyleIdx="0" presStyleCnt="2"/>
      <dgm:spPr/>
      <dgm:t>
        <a:bodyPr/>
        <a:lstStyle/>
        <a:p>
          <a:endParaRPr lang="en-US"/>
        </a:p>
      </dgm:t>
    </dgm:pt>
    <dgm:pt modelId="{E90C3955-8E87-4FE0-A8E8-2F907F880D40}" type="pres">
      <dgm:prSet presAssocID="{52D6D09E-3F5A-4899-8C1D-FB65EDD0E75B}" presName="childShape" presStyleCnt="0"/>
      <dgm:spPr/>
    </dgm:pt>
    <dgm:pt modelId="{BD02FC56-CDCA-4D54-A61B-C417DC5DC169}" type="pres">
      <dgm:prSet presAssocID="{CC55C6C8-08F5-457F-8CF9-29537B335C28}" presName="Name13" presStyleLbl="parChTrans1D2" presStyleIdx="0" presStyleCnt="4"/>
      <dgm:spPr/>
      <dgm:t>
        <a:bodyPr/>
        <a:lstStyle/>
        <a:p>
          <a:endParaRPr lang="en-US"/>
        </a:p>
      </dgm:t>
    </dgm:pt>
    <dgm:pt modelId="{E32EF87B-D707-4691-9957-385D754CD92B}" type="pres">
      <dgm:prSet presAssocID="{6D96E625-8015-4F9E-B499-F50A93FA599F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B517A6-2279-4F90-941C-5A9F498C5B2B}" type="pres">
      <dgm:prSet presAssocID="{0629855A-94ED-4DA5-9E8A-1FF75AAD26F3}" presName="Name13" presStyleLbl="parChTrans1D2" presStyleIdx="1" presStyleCnt="4"/>
      <dgm:spPr/>
      <dgm:t>
        <a:bodyPr/>
        <a:lstStyle/>
        <a:p>
          <a:endParaRPr lang="en-US"/>
        </a:p>
      </dgm:t>
    </dgm:pt>
    <dgm:pt modelId="{90DCAF21-89DC-45FF-848E-3609458775BF}" type="pres">
      <dgm:prSet presAssocID="{6D1EDD6F-F648-4963-956D-B62960BD6D94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214B0D-7C85-428C-85DA-729610EB65CE}" type="pres">
      <dgm:prSet presAssocID="{624373B8-FF74-4FB1-84EB-6A86C1F065D7}" presName="root" presStyleCnt="0"/>
      <dgm:spPr/>
    </dgm:pt>
    <dgm:pt modelId="{B6C89D80-D012-43A4-A474-D5DF25372B52}" type="pres">
      <dgm:prSet presAssocID="{624373B8-FF74-4FB1-84EB-6A86C1F065D7}" presName="rootComposite" presStyleCnt="0"/>
      <dgm:spPr/>
    </dgm:pt>
    <dgm:pt modelId="{CA8899FB-642E-405F-8F15-E09A664FD2A7}" type="pres">
      <dgm:prSet presAssocID="{624373B8-FF74-4FB1-84EB-6A86C1F065D7}" presName="rootText" presStyleLbl="node1" presStyleIdx="1" presStyleCnt="2"/>
      <dgm:spPr/>
      <dgm:t>
        <a:bodyPr/>
        <a:lstStyle/>
        <a:p>
          <a:endParaRPr lang="en-US"/>
        </a:p>
      </dgm:t>
    </dgm:pt>
    <dgm:pt modelId="{0B0E40A5-D96E-4E10-9B26-A9C0050B4DD8}" type="pres">
      <dgm:prSet presAssocID="{624373B8-FF74-4FB1-84EB-6A86C1F065D7}" presName="rootConnector" presStyleLbl="node1" presStyleIdx="1" presStyleCnt="2"/>
      <dgm:spPr/>
      <dgm:t>
        <a:bodyPr/>
        <a:lstStyle/>
        <a:p>
          <a:endParaRPr lang="en-US"/>
        </a:p>
      </dgm:t>
    </dgm:pt>
    <dgm:pt modelId="{6543702F-1F8E-4A88-8081-C68F80FDAAEB}" type="pres">
      <dgm:prSet presAssocID="{624373B8-FF74-4FB1-84EB-6A86C1F065D7}" presName="childShape" presStyleCnt="0"/>
      <dgm:spPr/>
    </dgm:pt>
    <dgm:pt modelId="{7F13ECB2-4D6D-434F-B6E8-7E3986408E01}" type="pres">
      <dgm:prSet presAssocID="{C9C63090-0F2C-49C4-915F-EDD1F6C0647B}" presName="Name13" presStyleLbl="parChTrans1D2" presStyleIdx="2" presStyleCnt="4"/>
      <dgm:spPr/>
      <dgm:t>
        <a:bodyPr/>
        <a:lstStyle/>
        <a:p>
          <a:endParaRPr lang="en-US"/>
        </a:p>
      </dgm:t>
    </dgm:pt>
    <dgm:pt modelId="{517D2BBE-CFB0-488F-AFF3-D081A0FCEC60}" type="pres">
      <dgm:prSet presAssocID="{92CA9E55-59CC-4DA7-AEE7-7EF392E2A5B4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D195D8-1621-48EF-B1A5-D06231E81D5F}" type="pres">
      <dgm:prSet presAssocID="{46738FCA-3116-4609-A444-01EC93E73A9A}" presName="Name13" presStyleLbl="parChTrans1D2" presStyleIdx="3" presStyleCnt="4"/>
      <dgm:spPr/>
      <dgm:t>
        <a:bodyPr/>
        <a:lstStyle/>
        <a:p>
          <a:endParaRPr lang="en-US"/>
        </a:p>
      </dgm:t>
    </dgm:pt>
    <dgm:pt modelId="{ECAE276C-44BB-478B-BFBC-DD05CC35A9CF}" type="pres">
      <dgm:prSet presAssocID="{A9376C03-9CEC-42F1-9881-C78E776E0645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09FCE48-4AFE-4D9F-9C97-A08AA63A013F}" type="presOf" srcId="{A9376C03-9CEC-42F1-9881-C78E776E0645}" destId="{ECAE276C-44BB-478B-BFBC-DD05CC35A9CF}" srcOrd="0" destOrd="0" presId="urn:microsoft.com/office/officeart/2005/8/layout/hierarchy3"/>
    <dgm:cxn modelId="{6D489AA2-2837-4C4D-9BA9-1CD39D66088F}" srcId="{624373B8-FF74-4FB1-84EB-6A86C1F065D7}" destId="{A9376C03-9CEC-42F1-9881-C78E776E0645}" srcOrd="1" destOrd="0" parTransId="{46738FCA-3116-4609-A444-01EC93E73A9A}" sibTransId="{6B9296A0-267F-49AD-A986-9A3BDD54A80B}"/>
    <dgm:cxn modelId="{F26EED80-68C7-4680-80C3-EECF15D1416B}" type="presOf" srcId="{C9C63090-0F2C-49C4-915F-EDD1F6C0647B}" destId="{7F13ECB2-4D6D-434F-B6E8-7E3986408E01}" srcOrd="0" destOrd="0" presId="urn:microsoft.com/office/officeart/2005/8/layout/hierarchy3"/>
    <dgm:cxn modelId="{D31D8F3D-45D2-4784-BC88-2DFE98C2F56D}" type="presOf" srcId="{92CA9E55-59CC-4DA7-AEE7-7EF392E2A5B4}" destId="{517D2BBE-CFB0-488F-AFF3-D081A0FCEC60}" srcOrd="0" destOrd="0" presId="urn:microsoft.com/office/officeart/2005/8/layout/hierarchy3"/>
    <dgm:cxn modelId="{B969EAFB-EA29-40FC-9887-A2D3D45A2E62}" type="presOf" srcId="{6D1EDD6F-F648-4963-956D-B62960BD6D94}" destId="{90DCAF21-89DC-45FF-848E-3609458775BF}" srcOrd="0" destOrd="0" presId="urn:microsoft.com/office/officeart/2005/8/layout/hierarchy3"/>
    <dgm:cxn modelId="{6B495947-7A08-4394-B946-D71962533C37}" type="presOf" srcId="{6A2D47D2-B537-4CEC-9696-5E2AE0146BD3}" destId="{4A649D31-941C-458C-B645-E3190B039A23}" srcOrd="0" destOrd="0" presId="urn:microsoft.com/office/officeart/2005/8/layout/hierarchy3"/>
    <dgm:cxn modelId="{795377A2-CFC1-4EAE-ADA5-83C869FB4B54}" type="presOf" srcId="{624373B8-FF74-4FB1-84EB-6A86C1F065D7}" destId="{CA8899FB-642E-405F-8F15-E09A664FD2A7}" srcOrd="0" destOrd="0" presId="urn:microsoft.com/office/officeart/2005/8/layout/hierarchy3"/>
    <dgm:cxn modelId="{2FD650D7-AF63-435A-A010-19426EB76BE6}" type="presOf" srcId="{46738FCA-3116-4609-A444-01EC93E73A9A}" destId="{C0D195D8-1621-48EF-B1A5-D06231E81D5F}" srcOrd="0" destOrd="0" presId="urn:microsoft.com/office/officeart/2005/8/layout/hierarchy3"/>
    <dgm:cxn modelId="{F8FFB96D-C159-4C0F-9868-C0534BFDDC6F}" type="presOf" srcId="{CC55C6C8-08F5-457F-8CF9-29537B335C28}" destId="{BD02FC56-CDCA-4D54-A61B-C417DC5DC169}" srcOrd="0" destOrd="0" presId="urn:microsoft.com/office/officeart/2005/8/layout/hierarchy3"/>
    <dgm:cxn modelId="{AF5E6101-C245-46B5-9565-09AFA3AE5331}" srcId="{624373B8-FF74-4FB1-84EB-6A86C1F065D7}" destId="{92CA9E55-59CC-4DA7-AEE7-7EF392E2A5B4}" srcOrd="0" destOrd="0" parTransId="{C9C63090-0F2C-49C4-915F-EDD1F6C0647B}" sibTransId="{6590F260-EBB5-462B-982D-1F9604CE199E}"/>
    <dgm:cxn modelId="{B6D55141-3EEA-4771-B0DD-E45330EE1D58}" type="presOf" srcId="{52D6D09E-3F5A-4899-8C1D-FB65EDD0E75B}" destId="{14DD00AD-28A3-46C3-9C1B-40D41833431C}" srcOrd="1" destOrd="0" presId="urn:microsoft.com/office/officeart/2005/8/layout/hierarchy3"/>
    <dgm:cxn modelId="{D8C70D2B-73C5-4D07-8A1D-ADF4067734E9}" type="presOf" srcId="{0629855A-94ED-4DA5-9E8A-1FF75AAD26F3}" destId="{D1B517A6-2279-4F90-941C-5A9F498C5B2B}" srcOrd="0" destOrd="0" presId="urn:microsoft.com/office/officeart/2005/8/layout/hierarchy3"/>
    <dgm:cxn modelId="{72B00DDF-1BCD-4672-9F29-2AF1903F4949}" srcId="{52D6D09E-3F5A-4899-8C1D-FB65EDD0E75B}" destId="{6D96E625-8015-4F9E-B499-F50A93FA599F}" srcOrd="0" destOrd="0" parTransId="{CC55C6C8-08F5-457F-8CF9-29537B335C28}" sibTransId="{EF0434CD-98F3-4A26-A249-052086065925}"/>
    <dgm:cxn modelId="{B7742622-3267-4587-8CB1-FF839D898A55}" srcId="{52D6D09E-3F5A-4899-8C1D-FB65EDD0E75B}" destId="{6D1EDD6F-F648-4963-956D-B62960BD6D94}" srcOrd="1" destOrd="0" parTransId="{0629855A-94ED-4DA5-9E8A-1FF75AAD26F3}" sibTransId="{D8B28F5C-DB3D-41C6-ADF1-4441D9F87723}"/>
    <dgm:cxn modelId="{59DC6F57-4D5C-4476-8B4C-ACAF9F94612C}" srcId="{6A2D47D2-B537-4CEC-9696-5E2AE0146BD3}" destId="{624373B8-FF74-4FB1-84EB-6A86C1F065D7}" srcOrd="1" destOrd="0" parTransId="{89FDB61D-383B-40CA-8671-E552E4748B7F}" sibTransId="{BEDE1139-BDB9-4CB8-BF45-2A9379325B2F}"/>
    <dgm:cxn modelId="{19599BBC-C24C-42B0-A4A9-49311B220484}" srcId="{6A2D47D2-B537-4CEC-9696-5E2AE0146BD3}" destId="{52D6D09E-3F5A-4899-8C1D-FB65EDD0E75B}" srcOrd="0" destOrd="0" parTransId="{63808AF1-871E-4ADC-A2E5-02A48B2C145F}" sibTransId="{B28F2F76-6892-4D0A-B74E-38AC3A5179FF}"/>
    <dgm:cxn modelId="{DC0334A7-15C2-43DF-92A3-ECAA45A1EB78}" type="presOf" srcId="{6D96E625-8015-4F9E-B499-F50A93FA599F}" destId="{E32EF87B-D707-4691-9957-385D754CD92B}" srcOrd="0" destOrd="0" presId="urn:microsoft.com/office/officeart/2005/8/layout/hierarchy3"/>
    <dgm:cxn modelId="{BA6AA914-0D91-46C9-BF6B-C2A341C7E0D1}" type="presOf" srcId="{52D6D09E-3F5A-4899-8C1D-FB65EDD0E75B}" destId="{88CA586F-D3A0-4E65-B948-F035C34118E9}" srcOrd="0" destOrd="0" presId="urn:microsoft.com/office/officeart/2005/8/layout/hierarchy3"/>
    <dgm:cxn modelId="{5FB4E3BE-B24F-44A8-B8B8-978A01A8A1B0}" type="presOf" srcId="{624373B8-FF74-4FB1-84EB-6A86C1F065D7}" destId="{0B0E40A5-D96E-4E10-9B26-A9C0050B4DD8}" srcOrd="1" destOrd="0" presId="urn:microsoft.com/office/officeart/2005/8/layout/hierarchy3"/>
    <dgm:cxn modelId="{97F8DA08-7086-472B-80B6-3F888B1955FA}" type="presParOf" srcId="{4A649D31-941C-458C-B645-E3190B039A23}" destId="{ED612DAE-B9E0-459E-BDAC-346DCDDB3FED}" srcOrd="0" destOrd="0" presId="urn:microsoft.com/office/officeart/2005/8/layout/hierarchy3"/>
    <dgm:cxn modelId="{4C5951E0-E4B3-4E5E-82D7-8C16883FF3AA}" type="presParOf" srcId="{ED612DAE-B9E0-459E-BDAC-346DCDDB3FED}" destId="{86239897-0C12-4389-AEE0-E2002D6BAE27}" srcOrd="0" destOrd="0" presId="urn:microsoft.com/office/officeart/2005/8/layout/hierarchy3"/>
    <dgm:cxn modelId="{31100449-5E97-47BD-B0E3-039768282E19}" type="presParOf" srcId="{86239897-0C12-4389-AEE0-E2002D6BAE27}" destId="{88CA586F-D3A0-4E65-B948-F035C34118E9}" srcOrd="0" destOrd="0" presId="urn:microsoft.com/office/officeart/2005/8/layout/hierarchy3"/>
    <dgm:cxn modelId="{7F6DC6D9-90B2-482E-909D-9DFF23F125D6}" type="presParOf" srcId="{86239897-0C12-4389-AEE0-E2002D6BAE27}" destId="{14DD00AD-28A3-46C3-9C1B-40D41833431C}" srcOrd="1" destOrd="0" presId="urn:microsoft.com/office/officeart/2005/8/layout/hierarchy3"/>
    <dgm:cxn modelId="{1DF1073B-D5CD-4002-97C2-9914C86AA3D7}" type="presParOf" srcId="{ED612DAE-B9E0-459E-BDAC-346DCDDB3FED}" destId="{E90C3955-8E87-4FE0-A8E8-2F907F880D40}" srcOrd="1" destOrd="0" presId="urn:microsoft.com/office/officeart/2005/8/layout/hierarchy3"/>
    <dgm:cxn modelId="{53374B84-554E-4684-8D17-53AAFA86823A}" type="presParOf" srcId="{E90C3955-8E87-4FE0-A8E8-2F907F880D40}" destId="{BD02FC56-CDCA-4D54-A61B-C417DC5DC169}" srcOrd="0" destOrd="0" presId="urn:microsoft.com/office/officeart/2005/8/layout/hierarchy3"/>
    <dgm:cxn modelId="{09A84EA2-974B-48FB-91A7-5A47953C5826}" type="presParOf" srcId="{E90C3955-8E87-4FE0-A8E8-2F907F880D40}" destId="{E32EF87B-D707-4691-9957-385D754CD92B}" srcOrd="1" destOrd="0" presId="urn:microsoft.com/office/officeart/2005/8/layout/hierarchy3"/>
    <dgm:cxn modelId="{7A190335-2681-4952-B855-6CF64D0A99F7}" type="presParOf" srcId="{E90C3955-8E87-4FE0-A8E8-2F907F880D40}" destId="{D1B517A6-2279-4F90-941C-5A9F498C5B2B}" srcOrd="2" destOrd="0" presId="urn:microsoft.com/office/officeart/2005/8/layout/hierarchy3"/>
    <dgm:cxn modelId="{1117CD35-EEEE-4DA9-92E2-5CA5CEEF3EA1}" type="presParOf" srcId="{E90C3955-8E87-4FE0-A8E8-2F907F880D40}" destId="{90DCAF21-89DC-45FF-848E-3609458775BF}" srcOrd="3" destOrd="0" presId="urn:microsoft.com/office/officeart/2005/8/layout/hierarchy3"/>
    <dgm:cxn modelId="{BA1AE45C-4A45-4B6D-97F4-2F4365A37A35}" type="presParOf" srcId="{4A649D31-941C-458C-B645-E3190B039A23}" destId="{3C214B0D-7C85-428C-85DA-729610EB65CE}" srcOrd="1" destOrd="0" presId="urn:microsoft.com/office/officeart/2005/8/layout/hierarchy3"/>
    <dgm:cxn modelId="{43896490-D3C1-46B4-9C4D-CE608A782B7D}" type="presParOf" srcId="{3C214B0D-7C85-428C-85DA-729610EB65CE}" destId="{B6C89D80-D012-43A4-A474-D5DF25372B52}" srcOrd="0" destOrd="0" presId="urn:microsoft.com/office/officeart/2005/8/layout/hierarchy3"/>
    <dgm:cxn modelId="{56F90EA2-3778-4382-9CFD-5BFA5DCD3A51}" type="presParOf" srcId="{B6C89D80-D012-43A4-A474-D5DF25372B52}" destId="{CA8899FB-642E-405F-8F15-E09A664FD2A7}" srcOrd="0" destOrd="0" presId="urn:microsoft.com/office/officeart/2005/8/layout/hierarchy3"/>
    <dgm:cxn modelId="{C97537C4-1EDC-47D4-8DC5-01373140A3A8}" type="presParOf" srcId="{B6C89D80-D012-43A4-A474-D5DF25372B52}" destId="{0B0E40A5-D96E-4E10-9B26-A9C0050B4DD8}" srcOrd="1" destOrd="0" presId="urn:microsoft.com/office/officeart/2005/8/layout/hierarchy3"/>
    <dgm:cxn modelId="{FF36C3F2-CD5F-44D1-8BF5-72605DE5B080}" type="presParOf" srcId="{3C214B0D-7C85-428C-85DA-729610EB65CE}" destId="{6543702F-1F8E-4A88-8081-C68F80FDAAEB}" srcOrd="1" destOrd="0" presId="urn:microsoft.com/office/officeart/2005/8/layout/hierarchy3"/>
    <dgm:cxn modelId="{7BC9ABFF-F731-4928-8FD0-EC933B8EC5B6}" type="presParOf" srcId="{6543702F-1F8E-4A88-8081-C68F80FDAAEB}" destId="{7F13ECB2-4D6D-434F-B6E8-7E3986408E01}" srcOrd="0" destOrd="0" presId="urn:microsoft.com/office/officeart/2005/8/layout/hierarchy3"/>
    <dgm:cxn modelId="{99BC72A8-F053-4F66-95E1-AE90C874902C}" type="presParOf" srcId="{6543702F-1F8E-4A88-8081-C68F80FDAAEB}" destId="{517D2BBE-CFB0-488F-AFF3-D081A0FCEC60}" srcOrd="1" destOrd="0" presId="urn:microsoft.com/office/officeart/2005/8/layout/hierarchy3"/>
    <dgm:cxn modelId="{BD3D35E0-57C6-4028-9C9B-972A902FE634}" type="presParOf" srcId="{6543702F-1F8E-4A88-8081-C68F80FDAAEB}" destId="{C0D195D8-1621-48EF-B1A5-D06231E81D5F}" srcOrd="2" destOrd="0" presId="urn:microsoft.com/office/officeart/2005/8/layout/hierarchy3"/>
    <dgm:cxn modelId="{4863D33C-615A-431E-B279-A6AC346547F5}" type="presParOf" srcId="{6543702F-1F8E-4A88-8081-C68F80FDAAEB}" destId="{ECAE276C-44BB-478B-BFBC-DD05CC35A9CF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A7EB0C-5B7C-43F3-9196-9740E7F7B718}">
      <dsp:nvSpPr>
        <dsp:cNvPr id="0" name=""/>
        <dsp:cNvSpPr/>
      </dsp:nvSpPr>
      <dsp:spPr>
        <a:xfrm>
          <a:off x="3118931" y="1769556"/>
          <a:ext cx="1261487" cy="12614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Bu’uuraalee </a:t>
          </a:r>
          <a:r>
            <a:rPr lang="en-US" sz="1400" kern="1200" dirty="0" err="1" smtClean="0"/>
            <a:t>Qulqullinaa</a:t>
          </a:r>
          <a:endParaRPr lang="en-US" sz="1400" kern="1200" dirty="0"/>
        </a:p>
      </dsp:txBody>
      <dsp:txXfrm>
        <a:off x="3303671" y="1954296"/>
        <a:ext cx="892007" cy="892007"/>
      </dsp:txXfrm>
    </dsp:sp>
    <dsp:sp modelId="{E3E1E043-4B1D-4C95-819D-453564490EC0}">
      <dsp:nvSpPr>
        <dsp:cNvPr id="0" name=""/>
        <dsp:cNvSpPr/>
      </dsp:nvSpPr>
      <dsp:spPr>
        <a:xfrm rot="16200000">
          <a:off x="3615729" y="1309958"/>
          <a:ext cx="267890" cy="4289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3655913" y="1435923"/>
        <a:ext cx="187523" cy="257343"/>
      </dsp:txXfrm>
    </dsp:sp>
    <dsp:sp modelId="{19D8E67E-7B3E-4069-9B57-574C0AB8226D}">
      <dsp:nvSpPr>
        <dsp:cNvPr id="0" name=""/>
        <dsp:cNvSpPr/>
      </dsp:nvSpPr>
      <dsp:spPr>
        <a:xfrm>
          <a:off x="3118931" y="2615"/>
          <a:ext cx="1261487" cy="12614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Sirna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safaraa</a:t>
          </a:r>
          <a:endParaRPr lang="en-US" sz="1300" kern="1200" dirty="0"/>
        </a:p>
      </dsp:txBody>
      <dsp:txXfrm>
        <a:off x="3303671" y="187355"/>
        <a:ext cx="892007" cy="892007"/>
      </dsp:txXfrm>
    </dsp:sp>
    <dsp:sp modelId="{7B22BE7E-208F-4638-A2DB-2A013A83EB61}">
      <dsp:nvSpPr>
        <dsp:cNvPr id="0" name=""/>
        <dsp:cNvSpPr/>
      </dsp:nvSpPr>
      <dsp:spPr>
        <a:xfrm>
          <a:off x="4491618" y="2185847"/>
          <a:ext cx="267890" cy="4289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4491618" y="2271628"/>
        <a:ext cx="187523" cy="257343"/>
      </dsp:txXfrm>
    </dsp:sp>
    <dsp:sp modelId="{9B7A9314-43DD-4444-9AC9-30C7B87E7D82}">
      <dsp:nvSpPr>
        <dsp:cNvPr id="0" name=""/>
        <dsp:cNvSpPr/>
      </dsp:nvSpPr>
      <dsp:spPr>
        <a:xfrm>
          <a:off x="4885871" y="1769556"/>
          <a:ext cx="1261487" cy="12614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Madaallii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Mijatummaa</a:t>
          </a:r>
          <a:endParaRPr lang="en-US" sz="1300" kern="1200" dirty="0"/>
        </a:p>
      </dsp:txBody>
      <dsp:txXfrm>
        <a:off x="5070611" y="1954296"/>
        <a:ext cx="892007" cy="892007"/>
      </dsp:txXfrm>
    </dsp:sp>
    <dsp:sp modelId="{C446737E-AA3C-4A76-A5A0-9B99A19F795F}">
      <dsp:nvSpPr>
        <dsp:cNvPr id="0" name=""/>
        <dsp:cNvSpPr/>
      </dsp:nvSpPr>
      <dsp:spPr>
        <a:xfrm rot="5400000">
          <a:off x="3615729" y="3061735"/>
          <a:ext cx="267890" cy="4289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3655913" y="3107333"/>
        <a:ext cx="187523" cy="257343"/>
      </dsp:txXfrm>
    </dsp:sp>
    <dsp:sp modelId="{1E7BC02D-29C6-4FEF-A48F-4F6F580AAC06}">
      <dsp:nvSpPr>
        <dsp:cNvPr id="0" name=""/>
        <dsp:cNvSpPr/>
      </dsp:nvSpPr>
      <dsp:spPr>
        <a:xfrm>
          <a:off x="3118931" y="3536496"/>
          <a:ext cx="1261487" cy="12614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Beekamtii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kennuu</a:t>
          </a:r>
          <a:endParaRPr lang="en-US" sz="1300" kern="1200" dirty="0"/>
        </a:p>
      </dsp:txBody>
      <dsp:txXfrm>
        <a:off x="3303671" y="3721236"/>
        <a:ext cx="892007" cy="892007"/>
      </dsp:txXfrm>
    </dsp:sp>
    <dsp:sp modelId="{89415177-54E4-49CB-8EF4-9BD53A9E1743}">
      <dsp:nvSpPr>
        <dsp:cNvPr id="0" name=""/>
        <dsp:cNvSpPr/>
      </dsp:nvSpPr>
      <dsp:spPr>
        <a:xfrm rot="10800000">
          <a:off x="2739841" y="2185847"/>
          <a:ext cx="267890" cy="4289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10800000">
        <a:off x="2820208" y="2271628"/>
        <a:ext cx="187523" cy="257343"/>
      </dsp:txXfrm>
    </dsp:sp>
    <dsp:sp modelId="{469D0388-B577-490C-9704-33D2B2D49668}">
      <dsp:nvSpPr>
        <dsp:cNvPr id="0" name=""/>
        <dsp:cNvSpPr/>
      </dsp:nvSpPr>
      <dsp:spPr>
        <a:xfrm>
          <a:off x="1351990" y="1769556"/>
          <a:ext cx="1261487" cy="12614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Sadarkaa</a:t>
          </a:r>
          <a:endParaRPr lang="en-US" sz="1300" kern="1200" dirty="0"/>
        </a:p>
      </dsp:txBody>
      <dsp:txXfrm>
        <a:off x="1536730" y="1954296"/>
        <a:ext cx="892007" cy="8920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5A1A8C-C816-4258-944D-0E227B0C7565}">
      <dsp:nvSpPr>
        <dsp:cNvPr id="0" name=""/>
        <dsp:cNvSpPr/>
      </dsp:nvSpPr>
      <dsp:spPr>
        <a:xfrm>
          <a:off x="1133631" y="888997"/>
          <a:ext cx="3749059" cy="3108945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 smtClean="0"/>
            <a:t>Sirna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safaraa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industrawaa</a:t>
          </a:r>
          <a:endParaRPr lang="en-US" sz="2100" kern="1200" dirty="0"/>
        </a:p>
      </dsp:txBody>
      <dsp:txXfrm>
        <a:off x="3109475" y="1547797"/>
        <a:ext cx="1338949" cy="925281"/>
      </dsp:txXfrm>
    </dsp:sp>
    <dsp:sp modelId="{A1945391-9652-4186-992B-5FCC4F08745F}">
      <dsp:nvSpPr>
        <dsp:cNvPr id="0" name=""/>
        <dsp:cNvSpPr/>
      </dsp:nvSpPr>
      <dsp:spPr>
        <a:xfrm>
          <a:off x="1225102" y="736604"/>
          <a:ext cx="3413760" cy="3413760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 smtClean="0"/>
            <a:t>Sirna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safaraa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saayinsawaa</a:t>
          </a:r>
          <a:endParaRPr lang="en-US" sz="2100" kern="1200" dirty="0"/>
        </a:p>
      </dsp:txBody>
      <dsp:txXfrm>
        <a:off x="2037902" y="2951484"/>
        <a:ext cx="1828800" cy="894080"/>
      </dsp:txXfrm>
    </dsp:sp>
    <dsp:sp modelId="{629EB4B0-5CB0-416A-A8A8-EBF8BA1C1CD7}">
      <dsp:nvSpPr>
        <dsp:cNvPr id="0" name=""/>
        <dsp:cNvSpPr/>
      </dsp:nvSpPr>
      <dsp:spPr>
        <a:xfrm>
          <a:off x="1225084" y="736590"/>
          <a:ext cx="3413760" cy="3413760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 smtClean="0"/>
            <a:t>Sirna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safaraa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seerawaa</a:t>
          </a:r>
          <a:endParaRPr lang="en-US" sz="2100" kern="1200" dirty="0"/>
        </a:p>
      </dsp:txBody>
      <dsp:txXfrm>
        <a:off x="1620511" y="1459982"/>
        <a:ext cx="1219200" cy="1016000"/>
      </dsp:txXfrm>
    </dsp:sp>
    <dsp:sp modelId="{2C2D67C6-5052-41EA-ABF8-11FBF4698053}">
      <dsp:nvSpPr>
        <dsp:cNvPr id="0" name=""/>
        <dsp:cNvSpPr/>
      </dsp:nvSpPr>
      <dsp:spPr>
        <a:xfrm>
          <a:off x="1088467" y="526869"/>
          <a:ext cx="3836416" cy="3836416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70AD04-9E1C-431B-A5EC-271E6CC6BD0A}">
      <dsp:nvSpPr>
        <dsp:cNvPr id="0" name=""/>
        <dsp:cNvSpPr/>
      </dsp:nvSpPr>
      <dsp:spPr>
        <a:xfrm>
          <a:off x="1013774" y="525061"/>
          <a:ext cx="3836416" cy="3836416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7A6CA0-4C5E-4679-B664-7021A32D1367}">
      <dsp:nvSpPr>
        <dsp:cNvPr id="0" name=""/>
        <dsp:cNvSpPr/>
      </dsp:nvSpPr>
      <dsp:spPr>
        <a:xfrm>
          <a:off x="1013474" y="525262"/>
          <a:ext cx="3836416" cy="3836416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5911BE-2EC3-4569-880B-4C0C43B924E7}">
      <dsp:nvSpPr>
        <dsp:cNvPr id="0" name=""/>
        <dsp:cNvSpPr/>
      </dsp:nvSpPr>
      <dsp:spPr>
        <a:xfrm>
          <a:off x="3029584" y="2233404"/>
          <a:ext cx="1440180" cy="14401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Madaallii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Mijatummaa</a:t>
          </a:r>
          <a:endParaRPr lang="en-US" sz="1900" kern="1200" dirty="0"/>
        </a:p>
      </dsp:txBody>
      <dsp:txXfrm>
        <a:off x="3099888" y="2303708"/>
        <a:ext cx="1299572" cy="1299572"/>
      </dsp:txXfrm>
    </dsp:sp>
    <dsp:sp modelId="{B9952399-B491-4E0F-BDBE-7CE245F5A619}">
      <dsp:nvSpPr>
        <dsp:cNvPr id="0" name=""/>
        <dsp:cNvSpPr/>
      </dsp:nvSpPr>
      <dsp:spPr>
        <a:xfrm rot="16200000">
          <a:off x="3244561" y="1728291"/>
          <a:ext cx="101022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1022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AC38FE-5554-411C-A5A1-71EF83362BCC}">
      <dsp:nvSpPr>
        <dsp:cNvPr id="0" name=""/>
        <dsp:cNvSpPr/>
      </dsp:nvSpPr>
      <dsp:spPr>
        <a:xfrm>
          <a:off x="3267214" y="258257"/>
          <a:ext cx="964920" cy="964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err="1" smtClean="0"/>
            <a:t>Qorachuu</a:t>
          </a:r>
          <a:r>
            <a:rPr lang="en-US" sz="800" kern="1200" dirty="0" smtClean="0"/>
            <a:t>(Testing)</a:t>
          </a:r>
          <a:endParaRPr lang="en-US" sz="800" kern="1200" dirty="0"/>
        </a:p>
      </dsp:txBody>
      <dsp:txXfrm>
        <a:off x="3314318" y="305361"/>
        <a:ext cx="870712" cy="870712"/>
      </dsp:txXfrm>
    </dsp:sp>
    <dsp:sp modelId="{060D66AA-3E11-4B8B-A736-E70D9BD71E1A}">
      <dsp:nvSpPr>
        <dsp:cNvPr id="0" name=""/>
        <dsp:cNvSpPr/>
      </dsp:nvSpPr>
      <dsp:spPr>
        <a:xfrm rot="1800000">
          <a:off x="4414554" y="3575286"/>
          <a:ext cx="82419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24191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DE2B5A-6D9E-4B04-A665-819F2A29C5B9}">
      <dsp:nvSpPr>
        <dsp:cNvPr id="0" name=""/>
        <dsp:cNvSpPr/>
      </dsp:nvSpPr>
      <dsp:spPr>
        <a:xfrm>
          <a:off x="5183535" y="3577422"/>
          <a:ext cx="964920" cy="964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Inspeekshinii</a:t>
          </a:r>
          <a:endParaRPr lang="en-US" sz="1200" kern="1200" dirty="0"/>
        </a:p>
      </dsp:txBody>
      <dsp:txXfrm>
        <a:off x="5230639" y="3624526"/>
        <a:ext cx="870712" cy="870712"/>
      </dsp:txXfrm>
    </dsp:sp>
    <dsp:sp modelId="{62CE248B-2D8D-408F-88F9-25A53A8CA532}">
      <dsp:nvSpPr>
        <dsp:cNvPr id="0" name=""/>
        <dsp:cNvSpPr/>
      </dsp:nvSpPr>
      <dsp:spPr>
        <a:xfrm rot="9000000">
          <a:off x="2260604" y="3575286"/>
          <a:ext cx="82419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24191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C62D55-A350-4138-A604-3D104880709F}">
      <dsp:nvSpPr>
        <dsp:cNvPr id="0" name=""/>
        <dsp:cNvSpPr/>
      </dsp:nvSpPr>
      <dsp:spPr>
        <a:xfrm>
          <a:off x="1350893" y="3577422"/>
          <a:ext cx="964920" cy="964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err="1" smtClean="0"/>
            <a:t>Sertifikeeshinii</a:t>
          </a:r>
          <a:endParaRPr lang="en-US" sz="1000" kern="1200" dirty="0"/>
        </a:p>
      </dsp:txBody>
      <dsp:txXfrm>
        <a:off x="1397997" y="3624526"/>
        <a:ext cx="870712" cy="87071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CA586F-D3A0-4E65-B948-F035C34118E9}">
      <dsp:nvSpPr>
        <dsp:cNvPr id="0" name=""/>
        <dsp:cNvSpPr/>
      </dsp:nvSpPr>
      <dsp:spPr>
        <a:xfrm>
          <a:off x="664157" y="453"/>
          <a:ext cx="2742682" cy="1371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Garee1</a:t>
          </a:r>
          <a:endParaRPr lang="en-US" sz="2800" kern="1200" dirty="0"/>
        </a:p>
      </dsp:txBody>
      <dsp:txXfrm>
        <a:off x="704322" y="40618"/>
        <a:ext cx="2662352" cy="1291011"/>
      </dsp:txXfrm>
    </dsp:sp>
    <dsp:sp modelId="{BD02FC56-CDCA-4D54-A61B-C417DC5DC169}">
      <dsp:nvSpPr>
        <dsp:cNvPr id="0" name=""/>
        <dsp:cNvSpPr/>
      </dsp:nvSpPr>
      <dsp:spPr>
        <a:xfrm>
          <a:off x="938425" y="1371794"/>
          <a:ext cx="274268" cy="10285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8505"/>
              </a:lnTo>
              <a:lnTo>
                <a:pt x="274268" y="10285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2EF87B-D707-4691-9957-385D754CD92B}">
      <dsp:nvSpPr>
        <dsp:cNvPr id="0" name=""/>
        <dsp:cNvSpPr/>
      </dsp:nvSpPr>
      <dsp:spPr>
        <a:xfrm>
          <a:off x="1212693" y="1714629"/>
          <a:ext cx="2194145" cy="13713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/>
            <a:t>Madaalli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mijatummaa</a:t>
          </a:r>
          <a:endParaRPr lang="en-US" sz="3200" kern="1200" dirty="0"/>
        </a:p>
      </dsp:txBody>
      <dsp:txXfrm>
        <a:off x="1252858" y="1754794"/>
        <a:ext cx="2113815" cy="1291011"/>
      </dsp:txXfrm>
    </dsp:sp>
    <dsp:sp modelId="{D1B517A6-2279-4F90-941C-5A9F498C5B2B}">
      <dsp:nvSpPr>
        <dsp:cNvPr id="0" name=""/>
        <dsp:cNvSpPr/>
      </dsp:nvSpPr>
      <dsp:spPr>
        <a:xfrm>
          <a:off x="938425" y="1371794"/>
          <a:ext cx="274268" cy="27426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2682"/>
              </a:lnTo>
              <a:lnTo>
                <a:pt x="274268" y="27426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DCAF21-89DC-45FF-848E-3609458775BF}">
      <dsp:nvSpPr>
        <dsp:cNvPr id="0" name=""/>
        <dsp:cNvSpPr/>
      </dsp:nvSpPr>
      <dsp:spPr>
        <a:xfrm>
          <a:off x="1212693" y="3428805"/>
          <a:ext cx="2194145" cy="13713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/>
            <a:t>Keekamtii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kennuu</a:t>
          </a:r>
          <a:endParaRPr lang="en-US" sz="3200" kern="1200" dirty="0"/>
        </a:p>
      </dsp:txBody>
      <dsp:txXfrm>
        <a:off x="1252858" y="3468970"/>
        <a:ext cx="2113815" cy="1291011"/>
      </dsp:txXfrm>
    </dsp:sp>
    <dsp:sp modelId="{CA8899FB-642E-405F-8F15-E09A664FD2A7}">
      <dsp:nvSpPr>
        <dsp:cNvPr id="0" name=""/>
        <dsp:cNvSpPr/>
      </dsp:nvSpPr>
      <dsp:spPr>
        <a:xfrm>
          <a:off x="4092510" y="453"/>
          <a:ext cx="2742682" cy="1371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Garee11</a:t>
          </a:r>
          <a:endParaRPr lang="en-US" sz="2400" kern="1200" dirty="0"/>
        </a:p>
      </dsp:txBody>
      <dsp:txXfrm>
        <a:off x="4132675" y="40618"/>
        <a:ext cx="2662352" cy="1291011"/>
      </dsp:txXfrm>
    </dsp:sp>
    <dsp:sp modelId="{7F13ECB2-4D6D-434F-B6E8-7E3986408E01}">
      <dsp:nvSpPr>
        <dsp:cNvPr id="0" name=""/>
        <dsp:cNvSpPr/>
      </dsp:nvSpPr>
      <dsp:spPr>
        <a:xfrm>
          <a:off x="4366778" y="1371794"/>
          <a:ext cx="274268" cy="10285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8505"/>
              </a:lnTo>
              <a:lnTo>
                <a:pt x="274268" y="10285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7D2BBE-CFB0-488F-AFF3-D081A0FCEC60}">
      <dsp:nvSpPr>
        <dsp:cNvPr id="0" name=""/>
        <dsp:cNvSpPr/>
      </dsp:nvSpPr>
      <dsp:spPr>
        <a:xfrm>
          <a:off x="4641046" y="1714629"/>
          <a:ext cx="2194145" cy="13713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/>
            <a:t>Sadarkaa</a:t>
          </a:r>
          <a:endParaRPr lang="en-US" sz="3200" kern="1200" dirty="0"/>
        </a:p>
      </dsp:txBody>
      <dsp:txXfrm>
        <a:off x="4681211" y="1754794"/>
        <a:ext cx="2113815" cy="1291011"/>
      </dsp:txXfrm>
    </dsp:sp>
    <dsp:sp modelId="{C0D195D8-1621-48EF-B1A5-D06231E81D5F}">
      <dsp:nvSpPr>
        <dsp:cNvPr id="0" name=""/>
        <dsp:cNvSpPr/>
      </dsp:nvSpPr>
      <dsp:spPr>
        <a:xfrm>
          <a:off x="4366778" y="1371794"/>
          <a:ext cx="274268" cy="27426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2682"/>
              </a:lnTo>
              <a:lnTo>
                <a:pt x="274268" y="27426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AE276C-44BB-478B-BFBC-DD05CC35A9CF}">
      <dsp:nvSpPr>
        <dsp:cNvPr id="0" name=""/>
        <dsp:cNvSpPr/>
      </dsp:nvSpPr>
      <dsp:spPr>
        <a:xfrm>
          <a:off x="4641046" y="3428805"/>
          <a:ext cx="2194145" cy="13713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/>
            <a:t>Sirna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safaraa</a:t>
          </a:r>
          <a:endParaRPr lang="en-US" sz="3200" kern="1200" dirty="0"/>
        </a:p>
      </dsp:txBody>
      <dsp:txXfrm>
        <a:off x="4681211" y="3468970"/>
        <a:ext cx="2113815" cy="12910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8F061-CC45-4637-8730-57C31ABA71AE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74DA-00D5-4953-A4CC-2FA02561F51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8F061-CC45-4637-8730-57C31ABA71AE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74DA-00D5-4953-A4CC-2FA02561F5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8F061-CC45-4637-8730-57C31ABA71AE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74DA-00D5-4953-A4CC-2FA02561F5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8F061-CC45-4637-8730-57C31ABA71AE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74DA-00D5-4953-A4CC-2FA02561F5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8F061-CC45-4637-8730-57C31ABA71AE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74DA-00D5-4953-A4CC-2FA02561F51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8F061-CC45-4637-8730-57C31ABA71AE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74DA-00D5-4953-A4CC-2FA02561F5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8F061-CC45-4637-8730-57C31ABA71AE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74DA-00D5-4953-A4CC-2FA02561F5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8F061-CC45-4637-8730-57C31ABA71AE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74DA-00D5-4953-A4CC-2FA02561F5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8F061-CC45-4637-8730-57C31ABA71AE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74DA-00D5-4953-A4CC-2FA02561F51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8F061-CC45-4637-8730-57C31ABA71AE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74DA-00D5-4953-A4CC-2FA02561F5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8F061-CC45-4637-8730-57C31ABA71AE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74DA-00D5-4953-A4CC-2FA02561F51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EA8F061-CC45-4637-8730-57C31ABA71AE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59574DA-00D5-4953-A4CC-2FA02561F511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632192" cy="11430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err="1">
                <a:latin typeface="Berlin Sans FB" pitchFamily="34" charset="0"/>
              </a:rPr>
              <a:t>Abbaa</a:t>
            </a:r>
            <a:r>
              <a:rPr lang="en-US" sz="2800" b="1" dirty="0">
                <a:latin typeface="Berlin Sans FB" pitchFamily="34" charset="0"/>
              </a:rPr>
              <a:t> </a:t>
            </a:r>
            <a:r>
              <a:rPr lang="en-US" sz="2800" b="1" dirty="0" err="1">
                <a:latin typeface="Berlin Sans FB" pitchFamily="34" charset="0"/>
              </a:rPr>
              <a:t>Taayitaa</a:t>
            </a:r>
            <a:r>
              <a:rPr lang="en-US" sz="2800" b="1" dirty="0">
                <a:latin typeface="Berlin Sans FB" pitchFamily="34" charset="0"/>
              </a:rPr>
              <a:t> </a:t>
            </a:r>
            <a:r>
              <a:rPr lang="en-US" sz="2800" b="1" dirty="0" err="1">
                <a:latin typeface="Berlin Sans FB" pitchFamily="34" charset="0"/>
              </a:rPr>
              <a:t>Saayinsii</a:t>
            </a:r>
            <a:r>
              <a:rPr lang="en-US" sz="2800" b="1" dirty="0">
                <a:latin typeface="Berlin Sans FB" pitchFamily="34" charset="0"/>
              </a:rPr>
              <a:t> </a:t>
            </a:r>
            <a:r>
              <a:rPr lang="en-US" sz="2800" b="1" dirty="0" err="1">
                <a:latin typeface="Berlin Sans FB" pitchFamily="34" charset="0"/>
              </a:rPr>
              <a:t>Teekinoloojii</a:t>
            </a:r>
            <a:r>
              <a:rPr lang="en-US" sz="2800" b="1" dirty="0">
                <a:latin typeface="Berlin Sans FB" pitchFamily="34" charset="0"/>
              </a:rPr>
              <a:t> fi </a:t>
            </a:r>
            <a:r>
              <a:rPr lang="en-US" sz="2800" b="1" dirty="0" err="1">
                <a:latin typeface="Berlin Sans FB" pitchFamily="34" charset="0"/>
              </a:rPr>
              <a:t>Quunnamtii</a:t>
            </a:r>
            <a:r>
              <a:rPr lang="en-US" sz="2800" b="1" dirty="0">
                <a:latin typeface="Berlin Sans FB" pitchFamily="34" charset="0"/>
              </a:rPr>
              <a:t> </a:t>
            </a:r>
            <a:r>
              <a:rPr lang="en-US" sz="2800" b="1" dirty="0" err="1">
                <a:latin typeface="Berlin Sans FB" pitchFamily="34" charset="0"/>
              </a:rPr>
              <a:t>Odeeffannoo</a:t>
            </a:r>
            <a:r>
              <a:rPr lang="en-US" sz="2800" b="1" dirty="0">
                <a:latin typeface="Berlin Sans FB" pitchFamily="34" charset="0"/>
              </a:rPr>
              <a:t> </a:t>
            </a:r>
            <a:r>
              <a:rPr lang="en-US" sz="2800" b="1" dirty="0" err="1">
                <a:latin typeface="Berlin Sans FB" pitchFamily="34" charset="0"/>
              </a:rPr>
              <a:t>Oromiyaa</a:t>
            </a:r>
            <a:endParaRPr lang="en-US" sz="2400" b="1" dirty="0">
              <a:latin typeface="Berlin Sans FB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US" sz="2600" b="1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Gill Sans Ultra Bold Condensed" panose="020B0A06020104020203" pitchFamily="34" charset="0"/>
            </a:endParaRPr>
          </a:p>
          <a:p>
            <a:pPr marL="0" indent="0" algn="ctr">
              <a:buNone/>
            </a:pP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ill Sans Ultra Bold Condensed" panose="020B0A06020104020203" pitchFamily="34" charset="0"/>
              </a:rPr>
              <a:t>Daariktoreetii Bu’uuraalee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ill Sans Ultra Bold Condensed" panose="020B0A06020104020203" pitchFamily="34" charset="0"/>
              </a:rPr>
              <a:t>qulqullinaa</a:t>
            </a:r>
            <a:endParaRPr lang="en-US" sz="26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Gill Sans Ultra Bold Condensed" panose="020B0A06020104020203" pitchFamily="34" charset="0"/>
            </a:endParaRPr>
          </a:p>
          <a:p>
            <a:pPr marL="0" indent="0">
              <a:buNone/>
            </a:pPr>
            <a:endParaRPr lang="en-US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Gill Sans Ultra Bold Condensed" panose="020B0A06020104020203" pitchFamily="34" charset="0"/>
            </a:endParaRPr>
          </a:p>
          <a:p>
            <a:pPr marL="0" indent="0" algn="ctr">
              <a:buNone/>
            </a:pPr>
            <a:endParaRPr lang="en-US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pPr marL="0" indent="0" algn="ctr">
              <a:buNone/>
            </a:pPr>
            <a:endParaRPr lang="en-US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pPr marL="0" indent="0" algn="ctr">
              <a:buNone/>
            </a:pPr>
            <a:endParaRPr lang="en-US" b="1" dirty="0" smtClean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pPr marL="0" indent="0" algn="ctr">
              <a:buNone/>
            </a:pPr>
            <a:r>
              <a:rPr lang="en-US" b="1" dirty="0" err="1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Ibsa</a:t>
            </a:r>
            <a:r>
              <a:rPr lang="en-US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Gabaabaa</a:t>
            </a:r>
            <a:r>
              <a:rPr lang="en-US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Daariktoreetichaa</a:t>
            </a:r>
            <a:endParaRPr lang="en-US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pPr marL="0" indent="0" algn="ctr">
              <a:buNone/>
            </a:pPr>
            <a:endParaRPr lang="en-US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pPr marL="0" indent="0" algn="ctr">
              <a:buNone/>
            </a:pPr>
            <a:endParaRPr lang="en-US" dirty="0" smtClean="0">
              <a:latin typeface="Tw Cen MT Condensed Extra Bold" pitchFamily="34" charset="0"/>
            </a:endParaRPr>
          </a:p>
          <a:p>
            <a:pPr marL="0" indent="0" algn="ctr">
              <a:buNone/>
            </a:pPr>
            <a:endParaRPr lang="en-US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pPr marL="0" indent="0" algn="ctr">
              <a:buNone/>
            </a:pPr>
            <a:r>
              <a:rPr lang="en-US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                            </a:t>
            </a:r>
            <a:r>
              <a:rPr lang="en-US" b="1" dirty="0" err="1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Fulbaana</a:t>
            </a:r>
            <a:r>
              <a:rPr lang="en-US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, 2015</a:t>
            </a:r>
            <a:endParaRPr lang="en-US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endParaRPr lang="en-US" dirty="0"/>
          </a:p>
        </p:txBody>
      </p:sp>
      <p:pic>
        <p:nvPicPr>
          <p:cNvPr id="6" name="Picture 5" descr="Logo New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362200"/>
            <a:ext cx="1981200" cy="15863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426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Bu’uuraalee </a:t>
            </a:r>
            <a:r>
              <a:rPr lang="en-US" sz="3100" dirty="0" err="1" smtClean="0"/>
              <a:t>qulqullinaa</a:t>
            </a:r>
            <a:r>
              <a:rPr lang="en-US" sz="3100" dirty="0" smtClean="0"/>
              <a:t> ( Quality </a:t>
            </a:r>
            <a:r>
              <a:rPr lang="en-US" sz="3100" dirty="0" err="1" smtClean="0"/>
              <a:t>infrustructure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1166761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030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Sadarkaa</a:t>
            </a:r>
            <a:r>
              <a:rPr lang="en-US" dirty="0" smtClean="0"/>
              <a:t> (Standard)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Sadarkaa</a:t>
            </a:r>
            <a:r>
              <a:rPr lang="en-US" dirty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Sadarkaan</a:t>
            </a:r>
            <a:r>
              <a:rPr lang="en-US" dirty="0" smtClean="0"/>
              <a:t> </a:t>
            </a:r>
            <a:r>
              <a:rPr lang="en-US" dirty="0" err="1" smtClean="0"/>
              <a:t>dookimentii</a:t>
            </a:r>
            <a:r>
              <a:rPr lang="en-US" dirty="0" smtClean="0"/>
              <a:t>…</a:t>
            </a:r>
          </a:p>
          <a:p>
            <a:pPr lvl="2">
              <a:buFont typeface="Arial" pitchFamily="34" charset="0"/>
              <a:buChar char="•"/>
            </a:pPr>
            <a:r>
              <a:rPr lang="en-US" dirty="0" err="1" smtClean="0"/>
              <a:t>Sadarkaa</a:t>
            </a:r>
            <a:r>
              <a:rPr lang="en-US" dirty="0" smtClean="0"/>
              <a:t> </a:t>
            </a:r>
            <a:r>
              <a:rPr lang="en-US" dirty="0" err="1" smtClean="0"/>
              <a:t>Dirqisiisoo</a:t>
            </a:r>
            <a:endParaRPr lang="en-US" dirty="0" smtClean="0"/>
          </a:p>
          <a:p>
            <a:pPr marL="658368" lvl="2" indent="0">
              <a:buNone/>
            </a:pPr>
            <a:r>
              <a:rPr lang="en-US" dirty="0"/>
              <a:t> </a:t>
            </a:r>
            <a:r>
              <a:rPr lang="en-US" dirty="0" err="1" smtClean="0"/>
              <a:t>Kanneen</a:t>
            </a:r>
            <a:r>
              <a:rPr lang="en-US" dirty="0" smtClean="0"/>
              <a:t> </a:t>
            </a:r>
            <a:r>
              <a:rPr lang="en-US" dirty="0" err="1" smtClean="0"/>
              <a:t>Fayyaa</a:t>
            </a:r>
            <a:r>
              <a:rPr lang="en-US" dirty="0" smtClean="0"/>
              <a:t> </a:t>
            </a:r>
            <a:r>
              <a:rPr lang="en-US" dirty="0" err="1" smtClean="0"/>
              <a:t>namaa</a:t>
            </a:r>
            <a:r>
              <a:rPr lang="en-US" dirty="0" smtClean="0"/>
              <a:t>, </a:t>
            </a:r>
            <a:r>
              <a:rPr lang="en-US" dirty="0" err="1" smtClean="0"/>
              <a:t>Bineensotaa</a:t>
            </a:r>
            <a:r>
              <a:rPr lang="en-US" dirty="0" smtClean="0"/>
              <a:t> fi </a:t>
            </a:r>
            <a:r>
              <a:rPr lang="en-US" dirty="0" err="1" smtClean="0"/>
              <a:t>naannoo</a:t>
            </a:r>
            <a:r>
              <a:rPr lang="en-US" dirty="0" smtClean="0"/>
              <a:t> </a:t>
            </a:r>
            <a:r>
              <a:rPr lang="en-US" dirty="0" err="1" smtClean="0"/>
              <a:t>irratti</a:t>
            </a:r>
            <a:r>
              <a:rPr lang="en-US" dirty="0" smtClean="0"/>
              <a:t> </a:t>
            </a:r>
            <a:r>
              <a:rPr lang="en-US" dirty="0" err="1" smtClean="0"/>
              <a:t>dhiibbaa</a:t>
            </a:r>
            <a:r>
              <a:rPr lang="en-US" dirty="0" smtClean="0"/>
              <a:t> </a:t>
            </a:r>
            <a:r>
              <a:rPr lang="en-US" dirty="0" err="1" smtClean="0"/>
              <a:t>geessisan</a:t>
            </a:r>
            <a:r>
              <a:rPr lang="en-US" dirty="0" smtClean="0"/>
              <a:t> </a:t>
            </a:r>
            <a:r>
              <a:rPr lang="en-US" dirty="0" err="1" smtClean="0"/>
              <a:t>Fkn</a:t>
            </a:r>
            <a:r>
              <a:rPr lang="en-US" dirty="0" smtClean="0"/>
              <a:t> </a:t>
            </a:r>
            <a:r>
              <a:rPr lang="en-US" dirty="0" err="1" smtClean="0"/>
              <a:t>Sadarkaa</a:t>
            </a:r>
            <a:r>
              <a:rPr lang="en-US" dirty="0" smtClean="0"/>
              <a:t> </a:t>
            </a:r>
            <a:r>
              <a:rPr lang="en-US" dirty="0" err="1" smtClean="0"/>
              <a:t>Nyaataa</a:t>
            </a:r>
            <a:r>
              <a:rPr lang="en-US" dirty="0" smtClean="0"/>
              <a:t>, </a:t>
            </a:r>
            <a:r>
              <a:rPr lang="en-US" dirty="0" err="1" smtClean="0"/>
              <a:t>Dhugaatii</a:t>
            </a:r>
            <a:r>
              <a:rPr lang="en-US" dirty="0" smtClean="0"/>
              <a:t>, </a:t>
            </a:r>
            <a:r>
              <a:rPr lang="en-US" dirty="0" err="1" smtClean="0"/>
              <a:t>dibataa</a:t>
            </a:r>
            <a:r>
              <a:rPr lang="en-US" dirty="0" smtClean="0"/>
              <a:t> , </a:t>
            </a:r>
            <a:r>
              <a:rPr lang="en-US" dirty="0" err="1" smtClean="0"/>
              <a:t>Balfa</a:t>
            </a:r>
            <a:r>
              <a:rPr lang="en-US" dirty="0" smtClean="0"/>
              <a:t> </a:t>
            </a:r>
            <a:r>
              <a:rPr lang="en-US" dirty="0" err="1" smtClean="0"/>
              <a:t>warshaalee</a:t>
            </a:r>
            <a:r>
              <a:rPr lang="en-US" dirty="0" smtClean="0"/>
              <a:t>……</a:t>
            </a:r>
          </a:p>
          <a:p>
            <a:pPr lvl="2">
              <a:buFont typeface="Arial" pitchFamily="34" charset="0"/>
              <a:buChar char="•"/>
            </a:pPr>
            <a:r>
              <a:rPr lang="en-US" dirty="0" err="1" smtClean="0"/>
              <a:t>Sadarkaa</a:t>
            </a:r>
            <a:r>
              <a:rPr lang="en-US" dirty="0" smtClean="0"/>
              <a:t>  </a:t>
            </a:r>
            <a:r>
              <a:rPr lang="en-US" dirty="0" err="1" smtClean="0"/>
              <a:t>Dirqisiisoo</a:t>
            </a:r>
            <a:r>
              <a:rPr lang="en-US" dirty="0" smtClean="0"/>
              <a:t> </a:t>
            </a:r>
            <a:r>
              <a:rPr lang="en-US" dirty="0" err="1" smtClean="0"/>
              <a:t>hintaane</a:t>
            </a:r>
            <a:endParaRPr lang="en-US" dirty="0" smtClean="0"/>
          </a:p>
          <a:p>
            <a:pPr marL="658368" lvl="2" indent="0">
              <a:buNone/>
            </a:pPr>
            <a:r>
              <a:rPr lang="en-US" dirty="0"/>
              <a:t> </a:t>
            </a:r>
            <a:r>
              <a:rPr lang="en-US" dirty="0" err="1" smtClean="0"/>
              <a:t>Kanneen</a:t>
            </a:r>
            <a:r>
              <a:rPr lang="en-US" dirty="0" smtClean="0"/>
              <a:t> </a:t>
            </a:r>
            <a:r>
              <a:rPr lang="en-US" dirty="0" err="1" smtClean="0"/>
              <a:t>naannoo</a:t>
            </a:r>
            <a:r>
              <a:rPr lang="en-US" dirty="0" smtClean="0"/>
              <a:t> fi </a:t>
            </a:r>
            <a:r>
              <a:rPr lang="en-US" dirty="0" err="1" smtClean="0"/>
              <a:t>fayyaa</a:t>
            </a:r>
            <a:r>
              <a:rPr lang="en-US" dirty="0" smtClean="0"/>
              <a:t> </a:t>
            </a:r>
            <a:r>
              <a:rPr lang="en-US" dirty="0" err="1" smtClean="0"/>
              <a:t>namaa</a:t>
            </a:r>
            <a:r>
              <a:rPr lang="en-US" dirty="0" smtClean="0"/>
              <a:t> </a:t>
            </a:r>
            <a:r>
              <a:rPr lang="en-US" dirty="0" err="1" smtClean="0"/>
              <a:t>irratti</a:t>
            </a:r>
            <a:r>
              <a:rPr lang="en-US" dirty="0" smtClean="0"/>
              <a:t> </a:t>
            </a:r>
            <a:r>
              <a:rPr lang="en-US" dirty="0" err="1" smtClean="0"/>
              <a:t>dhiibbaa</a:t>
            </a:r>
            <a:r>
              <a:rPr lang="en-US" dirty="0" smtClean="0"/>
              <a:t> </a:t>
            </a:r>
            <a:r>
              <a:rPr lang="en-US" dirty="0" err="1" smtClean="0"/>
              <a:t>hin</a:t>
            </a:r>
            <a:r>
              <a:rPr lang="en-US" dirty="0" smtClean="0"/>
              <a:t> </a:t>
            </a:r>
            <a:r>
              <a:rPr lang="en-US" dirty="0" err="1" smtClean="0"/>
              <a:t>finne</a:t>
            </a:r>
            <a:r>
              <a:rPr lang="en-US" dirty="0"/>
              <a:t> </a:t>
            </a:r>
            <a:r>
              <a:rPr lang="en-US" dirty="0" err="1" smtClean="0"/>
              <a:t>sadarkaa</a:t>
            </a:r>
            <a:r>
              <a:rPr lang="en-US" dirty="0" smtClean="0"/>
              <a:t>  </a:t>
            </a:r>
            <a:r>
              <a:rPr lang="en-US" dirty="0" err="1" smtClean="0"/>
              <a:t>uffata</a:t>
            </a:r>
            <a:r>
              <a:rPr lang="en-US" dirty="0" smtClean="0"/>
              <a:t>, </a:t>
            </a:r>
            <a:r>
              <a:rPr lang="en-US" dirty="0" err="1" smtClean="0"/>
              <a:t>Kophee</a:t>
            </a:r>
            <a:r>
              <a:rPr lang="en-US" dirty="0" smtClean="0"/>
              <a:t>,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jireenyaa</a:t>
            </a:r>
            <a:r>
              <a:rPr lang="en-US" dirty="0" smtClean="0"/>
              <a:t>…..</a:t>
            </a:r>
          </a:p>
          <a:p>
            <a:pPr lvl="2">
              <a:buFont typeface="Arial" pitchFamily="34" charset="0"/>
              <a:buChar char="•"/>
            </a:pPr>
            <a:r>
              <a:rPr lang="en-US" dirty="0" err="1" smtClean="0"/>
              <a:t>Sadarkaalee</a:t>
            </a:r>
            <a:r>
              <a:rPr lang="en-US" dirty="0" smtClean="0"/>
              <a:t> 12000 </a:t>
            </a:r>
            <a:r>
              <a:rPr lang="en-US" dirty="0" err="1" smtClean="0"/>
              <a:t>ol</a:t>
            </a:r>
            <a:r>
              <a:rPr lang="en-US" dirty="0" smtClean="0"/>
              <a:t> </a:t>
            </a:r>
            <a:r>
              <a:rPr lang="en-US" dirty="0" err="1" smtClean="0"/>
              <a:t>akka</a:t>
            </a:r>
            <a:r>
              <a:rPr lang="en-US" dirty="0" smtClean="0"/>
              <a:t> </a:t>
            </a:r>
            <a:r>
              <a:rPr lang="en-US" dirty="0" err="1" smtClean="0"/>
              <a:t>itoophiyaatti</a:t>
            </a:r>
            <a:r>
              <a:rPr lang="en-US" dirty="0" smtClean="0"/>
              <a:t> </a:t>
            </a:r>
            <a:r>
              <a:rPr lang="en-US" dirty="0" err="1" smtClean="0"/>
              <a:t>yoo</a:t>
            </a:r>
            <a:r>
              <a:rPr lang="en-US" dirty="0" smtClean="0"/>
              <a:t> </a:t>
            </a:r>
            <a:r>
              <a:rPr lang="en-US" dirty="0" err="1" smtClean="0"/>
              <a:t>jiraatan</a:t>
            </a:r>
            <a:r>
              <a:rPr lang="en-US" dirty="0" smtClean="0"/>
              <a:t> 260ta’an </a:t>
            </a:r>
            <a:r>
              <a:rPr lang="en-US" dirty="0" err="1" smtClean="0"/>
              <a:t>dirqisiisoo</a:t>
            </a:r>
            <a:r>
              <a:rPr lang="en-US" dirty="0" smtClean="0"/>
              <a:t> </a:t>
            </a:r>
            <a:r>
              <a:rPr lang="en-US" dirty="0" err="1" smtClean="0"/>
              <a:t>dha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171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Sirna</a:t>
            </a:r>
            <a:r>
              <a:rPr lang="en-US" dirty="0" smtClean="0"/>
              <a:t> </a:t>
            </a:r>
            <a:r>
              <a:rPr lang="en-US" dirty="0" err="1" smtClean="0"/>
              <a:t>safaraa</a:t>
            </a:r>
            <a:r>
              <a:rPr lang="en-US" dirty="0" smtClean="0"/>
              <a:t>( Metrology)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Sirni</a:t>
            </a:r>
            <a:r>
              <a:rPr lang="en-US" dirty="0" smtClean="0"/>
              <a:t> </a:t>
            </a:r>
            <a:r>
              <a:rPr lang="en-US" dirty="0" err="1" smtClean="0"/>
              <a:t>safaraa</a:t>
            </a:r>
            <a:r>
              <a:rPr lang="en-US" dirty="0" smtClean="0"/>
              <a:t> </a:t>
            </a:r>
            <a:r>
              <a:rPr lang="en-US" dirty="0" err="1" smtClean="0"/>
              <a:t>waa’ee</a:t>
            </a:r>
            <a:r>
              <a:rPr lang="en-US" dirty="0" smtClean="0"/>
              <a:t> </a:t>
            </a:r>
            <a:r>
              <a:rPr lang="en-US" dirty="0" err="1" smtClean="0"/>
              <a:t>safaraa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qo’atu</a:t>
            </a:r>
            <a:r>
              <a:rPr lang="en-US" dirty="0" smtClean="0"/>
              <a:t> </a:t>
            </a:r>
            <a:r>
              <a:rPr lang="en-US" dirty="0" err="1" smtClean="0"/>
              <a:t>dha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85828629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3230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err="1" smtClean="0"/>
              <a:t>Madaallii</a:t>
            </a:r>
            <a:r>
              <a:rPr lang="en-US" sz="2800" dirty="0" smtClean="0"/>
              <a:t> </a:t>
            </a:r>
            <a:r>
              <a:rPr lang="en-US" sz="2800" dirty="0" err="1" smtClean="0"/>
              <a:t>Mijatummaa</a:t>
            </a:r>
            <a:r>
              <a:rPr lang="en-US" sz="2800" dirty="0" smtClean="0"/>
              <a:t> ( Conformity Assessment)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5063312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8988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Beekamtii</a:t>
            </a:r>
            <a:r>
              <a:rPr lang="en-US" dirty="0" smtClean="0"/>
              <a:t> </a:t>
            </a:r>
            <a:r>
              <a:rPr lang="en-US" dirty="0" err="1" smtClean="0"/>
              <a:t>kennuu</a:t>
            </a:r>
            <a:r>
              <a:rPr lang="en-US" dirty="0" smtClean="0"/>
              <a:t> ( </a:t>
            </a:r>
            <a:r>
              <a:rPr lang="en-US" dirty="0" err="1" smtClean="0"/>
              <a:t>Accriditation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Tw Cen MT Condensed" pitchFamily="34" charset="0"/>
              </a:rPr>
              <a:t>Beekamtii</a:t>
            </a:r>
            <a:r>
              <a:rPr lang="en-US" dirty="0" smtClean="0">
                <a:latin typeface="Tw Cen MT Condensed" pitchFamily="34" charset="0"/>
              </a:rPr>
              <a:t> </a:t>
            </a:r>
            <a:r>
              <a:rPr lang="en-US" dirty="0" err="1" smtClean="0">
                <a:latin typeface="Tw Cen MT Condensed" pitchFamily="34" charset="0"/>
              </a:rPr>
              <a:t>kennuun</a:t>
            </a:r>
            <a:r>
              <a:rPr lang="en-US" dirty="0" smtClean="0">
                <a:latin typeface="Tw Cen MT Condensed" pitchFamily="34" charset="0"/>
              </a:rPr>
              <a:t> </a:t>
            </a:r>
            <a:r>
              <a:rPr lang="en-US" dirty="0" err="1" smtClean="0">
                <a:latin typeface="Tw Cen MT Condensed" pitchFamily="34" charset="0"/>
              </a:rPr>
              <a:t>mana</a:t>
            </a:r>
            <a:r>
              <a:rPr lang="en-US" dirty="0" smtClean="0">
                <a:latin typeface="Tw Cen MT Condensed" pitchFamily="34" charset="0"/>
              </a:rPr>
              <a:t> </a:t>
            </a:r>
            <a:r>
              <a:rPr lang="en-US" dirty="0" err="1" smtClean="0">
                <a:latin typeface="Tw Cen MT Condensed" pitchFamily="34" charset="0"/>
              </a:rPr>
              <a:t>yaalii</a:t>
            </a:r>
            <a:r>
              <a:rPr lang="en-US" dirty="0" smtClean="0">
                <a:latin typeface="Tw Cen MT Condensed" pitchFamily="34" charset="0"/>
              </a:rPr>
              <a:t> /</a:t>
            </a:r>
            <a:r>
              <a:rPr lang="en-US" dirty="0" err="1" smtClean="0">
                <a:latin typeface="Tw Cen MT Condensed" pitchFamily="34" charset="0"/>
              </a:rPr>
              <a:t>dhaabbilee</a:t>
            </a:r>
            <a:r>
              <a:rPr lang="en-US" dirty="0" smtClean="0">
                <a:latin typeface="Tw Cen MT Condensed" pitchFamily="34" charset="0"/>
              </a:rPr>
              <a:t> </a:t>
            </a:r>
            <a:r>
              <a:rPr lang="en-US" dirty="0" err="1" smtClean="0">
                <a:latin typeface="Tw Cen MT Condensed" pitchFamily="34" charset="0"/>
              </a:rPr>
              <a:t>qorannoo</a:t>
            </a:r>
            <a:r>
              <a:rPr lang="en-US" dirty="0" smtClean="0">
                <a:latin typeface="Tw Cen MT Condensed" pitchFamily="34" charset="0"/>
              </a:rPr>
              <a:t> </a:t>
            </a:r>
            <a:r>
              <a:rPr lang="en-US" dirty="0" err="1" smtClean="0">
                <a:latin typeface="Tw Cen MT Condensed" pitchFamily="34" charset="0"/>
              </a:rPr>
              <a:t>taa’e</a:t>
            </a:r>
            <a:r>
              <a:rPr lang="en-US" dirty="0" smtClean="0">
                <a:latin typeface="Tw Cen MT Condensed" pitchFamily="34" charset="0"/>
              </a:rPr>
              <a:t> </a:t>
            </a:r>
            <a:r>
              <a:rPr lang="en-US" dirty="0" err="1" smtClean="0">
                <a:latin typeface="Tw Cen MT Condensed" pitchFamily="34" charset="0"/>
              </a:rPr>
              <a:t>tokkoof</a:t>
            </a:r>
            <a:r>
              <a:rPr lang="en-US" dirty="0" smtClean="0">
                <a:latin typeface="Tw Cen MT Condensed" pitchFamily="34" charset="0"/>
              </a:rPr>
              <a:t>  </a:t>
            </a:r>
            <a:r>
              <a:rPr lang="en-US" dirty="0" err="1" smtClean="0">
                <a:latin typeface="Tw Cen MT Condensed" pitchFamily="34" charset="0"/>
              </a:rPr>
              <a:t>beekamtii</a:t>
            </a:r>
            <a:r>
              <a:rPr lang="en-US" dirty="0" smtClean="0">
                <a:latin typeface="Tw Cen MT Condensed" pitchFamily="34" charset="0"/>
              </a:rPr>
              <a:t> </a:t>
            </a:r>
            <a:r>
              <a:rPr lang="en-US" dirty="0" err="1" smtClean="0">
                <a:latin typeface="Tw Cen MT Condensed" pitchFamily="34" charset="0"/>
              </a:rPr>
              <a:t>idila</a:t>
            </a:r>
            <a:r>
              <a:rPr lang="en-US" dirty="0" smtClean="0">
                <a:latin typeface="Tw Cen MT Condensed" pitchFamily="34" charset="0"/>
              </a:rPr>
              <a:t> </a:t>
            </a:r>
            <a:r>
              <a:rPr lang="en-US" dirty="0" err="1" smtClean="0">
                <a:latin typeface="Tw Cen MT Condensed" pitchFamily="34" charset="0"/>
              </a:rPr>
              <a:t>addunyaa</a:t>
            </a:r>
            <a:r>
              <a:rPr lang="en-US" dirty="0" smtClean="0">
                <a:latin typeface="Tw Cen MT Condensed" pitchFamily="34" charset="0"/>
              </a:rPr>
              <a:t> </a:t>
            </a:r>
            <a:r>
              <a:rPr lang="en-US" dirty="0" err="1" smtClean="0">
                <a:latin typeface="Tw Cen MT Condensed" pitchFamily="34" charset="0"/>
              </a:rPr>
              <a:t>kennuu</a:t>
            </a:r>
            <a:r>
              <a:rPr lang="en-US" dirty="0" smtClean="0">
                <a:latin typeface="Tw Cen MT Condensed" pitchFamily="34" charset="0"/>
              </a:rPr>
              <a:t> </a:t>
            </a:r>
            <a:r>
              <a:rPr lang="en-US" dirty="0" err="1" smtClean="0">
                <a:latin typeface="Tw Cen MT Condensed" pitchFamily="34" charset="0"/>
              </a:rPr>
              <a:t>dha</a:t>
            </a:r>
            <a:r>
              <a:rPr lang="en-US" dirty="0" smtClean="0">
                <a:latin typeface="Tw Cen MT Condensed" pitchFamily="34" charset="0"/>
              </a:rPr>
              <a:t>.</a:t>
            </a:r>
            <a:r>
              <a:rPr lang="en-US" dirty="0" smtClean="0"/>
              <a:t>        </a:t>
            </a:r>
            <a:r>
              <a:rPr lang="en-US" sz="2400" b="1" dirty="0" smtClean="0">
                <a:latin typeface="Tw Cen MT Condensed" pitchFamily="34" charset="0"/>
              </a:rPr>
              <a:t>( A formal recognition of a given laboratory Nationally, regionally or internationally)</a:t>
            </a:r>
          </a:p>
          <a:p>
            <a:r>
              <a:rPr lang="en-US" sz="2400" b="1" dirty="0" smtClean="0">
                <a:latin typeface="Tw Cen MT Condensed" pitchFamily="34" charset="0"/>
              </a:rPr>
              <a:t>ENAO,ARSO, ILAC … are some of accrediting bodies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696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Caaseffama</a:t>
            </a:r>
            <a:r>
              <a:rPr lang="en-US" dirty="0" smtClean="0"/>
              <a:t> </a:t>
            </a:r>
            <a:r>
              <a:rPr lang="en-US" dirty="0" err="1"/>
              <a:t>D</a:t>
            </a:r>
            <a:r>
              <a:rPr lang="en-US" dirty="0" err="1" smtClean="0"/>
              <a:t>aariktoreetichaa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1387222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4926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Dhaabbilee</a:t>
            </a:r>
            <a:r>
              <a:rPr lang="en-US" dirty="0" smtClean="0"/>
              <a:t> </a:t>
            </a:r>
            <a:r>
              <a:rPr lang="en-US" dirty="0" err="1" smtClean="0"/>
              <a:t>Hojii</a:t>
            </a:r>
            <a:r>
              <a:rPr lang="en-US" dirty="0" smtClean="0"/>
              <a:t> </a:t>
            </a:r>
            <a:r>
              <a:rPr lang="en-US" dirty="0" err="1" smtClean="0"/>
              <a:t>keenya</a:t>
            </a:r>
            <a:r>
              <a:rPr lang="en-US" dirty="0" smtClean="0"/>
              <a:t> </a:t>
            </a:r>
            <a:r>
              <a:rPr lang="en-US" dirty="0" err="1" smtClean="0"/>
              <a:t>tumsan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ESA</a:t>
            </a:r>
          </a:p>
          <a:p>
            <a:r>
              <a:rPr lang="en-US" dirty="0" smtClean="0"/>
              <a:t>ECAE</a:t>
            </a:r>
          </a:p>
          <a:p>
            <a:r>
              <a:rPr lang="en-US" dirty="0" smtClean="0"/>
              <a:t>NMI</a:t>
            </a:r>
          </a:p>
          <a:p>
            <a:r>
              <a:rPr lang="en-US" dirty="0" smtClean="0"/>
              <a:t>ENAO</a:t>
            </a:r>
          </a:p>
          <a:p>
            <a:r>
              <a:rPr lang="en-US" dirty="0" smtClean="0"/>
              <a:t>UNIDO</a:t>
            </a:r>
          </a:p>
          <a:p>
            <a:r>
              <a:rPr lang="en-US" dirty="0" smtClean="0"/>
              <a:t>PTB (</a:t>
            </a:r>
            <a:r>
              <a:rPr lang="en-US" dirty="0" err="1" smtClean="0"/>
              <a:t>giz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2915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306</TotalTime>
  <Words>198</Words>
  <Application>Microsoft Office PowerPoint</Application>
  <PresentationFormat>On-screen Show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Berlin Sans FB</vt:lpstr>
      <vt:lpstr>Gill Sans MT</vt:lpstr>
      <vt:lpstr>Gill Sans Ultra Bold Condensed</vt:lpstr>
      <vt:lpstr>Tw Cen MT Condensed</vt:lpstr>
      <vt:lpstr>Tw Cen MT Condensed Extra Bold</vt:lpstr>
      <vt:lpstr>Verdana</vt:lpstr>
      <vt:lpstr>Wingdings 2</vt:lpstr>
      <vt:lpstr>Solstice</vt:lpstr>
      <vt:lpstr>Abbaa Taayitaa Saayinsii Teekinoloojii fi Quunnamtii Odeeffannoo Oromiyaa</vt:lpstr>
      <vt:lpstr>Bu’uuraalee qulqullinaa ( Quality infrustructure)</vt:lpstr>
      <vt:lpstr>Sadarkaa (Standard)</vt:lpstr>
      <vt:lpstr>Sirna safaraa( Metrology)</vt:lpstr>
      <vt:lpstr>Madaallii Mijatummaa ( Conformity Assessment)</vt:lpstr>
      <vt:lpstr>Beekamtii kennuu ( Accriditation)</vt:lpstr>
      <vt:lpstr> Caaseffama Daariktoreetichaa</vt:lpstr>
      <vt:lpstr>Dhaabbilee Hojii keenya tumsan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Admin</cp:lastModifiedBy>
  <cp:revision>35</cp:revision>
  <dcterms:created xsi:type="dcterms:W3CDTF">2019-12-04T18:07:33Z</dcterms:created>
  <dcterms:modified xsi:type="dcterms:W3CDTF">2022-09-14T23:46:13Z</dcterms:modified>
</cp:coreProperties>
</file>